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2A9B3-2A20-435D-8B41-33C5AE5B43C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76B66-D419-49B6-8605-8A83CF579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33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76B66-D419-49B6-8605-8A83CF579E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80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0B20000-0697-4A92-A892-6968B2838A1A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F4535D5-DD01-4B13-8C91-2D7AD621440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domworks.org/content/health-care-not-right-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Ethical Controversy of free health care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Student’s Name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Institutional Affiliation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751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Ethical controversy of free health care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Support for free health care is based on social justice and equity.</a:t>
            </a:r>
          </a:p>
          <a:p>
            <a:r>
              <a:rPr lang="en-US" dirty="0" smtClean="0"/>
              <a:t>Many people do cannot afford healthcare services or insurance.</a:t>
            </a:r>
          </a:p>
        </p:txBody>
      </p:sp>
    </p:spTree>
    <p:extLst>
      <p:ext uri="{BB962C8B-B14F-4D97-AF65-F5344CB8AC3E}">
        <p14:creationId xmlns:p14="http://schemas.microsoft.com/office/powerpoint/2010/main" val="1964847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Against free healthcare because it raises taxes on citizens (</a:t>
            </a:r>
            <a:r>
              <a:rPr lang="en-US" dirty="0" err="1" smtClean="0"/>
              <a:t>Borowski</a:t>
            </a:r>
            <a:r>
              <a:rPr lang="en-US" dirty="0" smtClean="0"/>
              <a:t>, 2012).</a:t>
            </a:r>
          </a:p>
          <a:p>
            <a:endParaRPr lang="en-US" dirty="0" smtClean="0"/>
          </a:p>
          <a:p>
            <a:r>
              <a:rPr lang="en-US" dirty="0" smtClean="0"/>
              <a:t> It would not be justified for people to pay for other people’s healthcare.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828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Healthcare is not a right.</a:t>
            </a:r>
          </a:p>
          <a:p>
            <a:r>
              <a:rPr lang="en-US" dirty="0" smtClean="0"/>
              <a:t>Free healthcare is something that is given and a right is something that cannot be taken away </a:t>
            </a:r>
            <a:r>
              <a:rPr lang="en-US" dirty="0" smtClean="0"/>
              <a:t>(</a:t>
            </a:r>
            <a:r>
              <a:rPr lang="en-US" dirty="0" err="1" smtClean="0"/>
              <a:t>Borowski</a:t>
            </a:r>
            <a:r>
              <a:rPr lang="en-US" dirty="0" smtClean="0"/>
              <a:t>, 2012)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Therefore, offering free healthcare is not justifiable.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0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 health care means the government provides funds for doctors, and healthcare professionals, which it cannot maintain on taxes alone (</a:t>
            </a:r>
            <a:r>
              <a:rPr lang="en-US" dirty="0" err="1" smtClean="0"/>
              <a:t>Borowski</a:t>
            </a:r>
            <a:r>
              <a:rPr lang="en-US" dirty="0" smtClean="0"/>
              <a:t>, 2012)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Most private healthcare hospitals would be closed down especially those offering special services or treatments.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07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healthcare practices are considered unethical such as abortion and offering free healthcare would be violating ethical or cultural norms.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75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Borowski</a:t>
            </a:r>
            <a:r>
              <a:rPr lang="en-US" dirty="0" smtClean="0"/>
              <a:t>, (2012). </a:t>
            </a:r>
            <a:r>
              <a:rPr lang="en-US" i="1" dirty="0" smtClean="0"/>
              <a:t>Health Care is Not a Right</a:t>
            </a:r>
            <a:r>
              <a:rPr lang="en-US" dirty="0" smtClean="0"/>
              <a:t>. Retrieved from </a:t>
            </a:r>
            <a:r>
              <a:rPr lang="en-US" dirty="0" smtClean="0">
                <a:hlinkClick r:id="rId2"/>
              </a:rPr>
              <a:t>http://www.freedomworks.org/content/health-care-not-right-0</a:t>
            </a:r>
            <a:endParaRPr lang="en-US" dirty="0" smtClean="0"/>
          </a:p>
          <a:p>
            <a:r>
              <a:rPr lang="en-US" dirty="0"/>
              <a:t>Reddy, M. S., &amp; </a:t>
            </a:r>
            <a:r>
              <a:rPr lang="en-US" dirty="0" err="1"/>
              <a:t>Mythri</a:t>
            </a:r>
            <a:r>
              <a:rPr lang="en-US" dirty="0"/>
              <a:t>, S. V. (2016). Health-care ethics and the free market value system. </a:t>
            </a:r>
            <a:r>
              <a:rPr lang="en-US" i="1" dirty="0"/>
              <a:t>Indian journal of psychological medicine</a:t>
            </a:r>
            <a:r>
              <a:rPr lang="en-US" dirty="0"/>
              <a:t>, </a:t>
            </a:r>
            <a:r>
              <a:rPr lang="en-US" i="1" dirty="0"/>
              <a:t>38</a:t>
            </a:r>
            <a:r>
              <a:rPr lang="en-US" dirty="0"/>
              <a:t>(5), 371.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3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Opinion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believe that free health care should not be offered. This is based on he deontological theory that rules must be used regardless of the </a:t>
            </a:r>
            <a:r>
              <a:rPr lang="en-US" dirty="0"/>
              <a:t>consequences (</a:t>
            </a:r>
            <a:r>
              <a:rPr lang="en-US" dirty="0" smtClean="0"/>
              <a:t>Reddy </a:t>
            </a:r>
            <a:r>
              <a:rPr lang="en-US" dirty="0"/>
              <a:t>&amp; </a:t>
            </a:r>
            <a:r>
              <a:rPr lang="en-US" dirty="0" err="1"/>
              <a:t>Mythri</a:t>
            </a:r>
            <a:r>
              <a:rPr lang="en-US" dirty="0"/>
              <a:t>, 2016). </a:t>
            </a:r>
            <a:r>
              <a:rPr lang="en-US" dirty="0" smtClean="0"/>
              <a:t>Free healthcare is not sustainable without putting a burden on majority of the people while other options of affordable healthcare are available.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52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the government offer free healthcare to all people or create awareness on healthier living and behaviors?</a:t>
            </a:r>
          </a:p>
          <a:p>
            <a:r>
              <a:rPr lang="en-US" dirty="0" smtClean="0"/>
              <a:t>Is it right to force people to pay for the healthcare needs of others?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6326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</TotalTime>
  <Words>315</Words>
  <Application>Microsoft Office PowerPoint</Application>
  <PresentationFormat>On-screen Show (4:3)</PresentationFormat>
  <Paragraphs>24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Ethical Controversy of free health care </vt:lpstr>
      <vt:lpstr>Ethical controversy of free health care </vt:lpstr>
      <vt:lpstr>PowerPoint Presentation</vt:lpstr>
      <vt:lpstr>PowerPoint Presentation</vt:lpstr>
      <vt:lpstr>PowerPoint Presentation</vt:lpstr>
      <vt:lpstr>PowerPoint Presentation</vt:lpstr>
      <vt:lpstr>References </vt:lpstr>
      <vt:lpstr>Opinion </vt:lpstr>
      <vt:lpstr>Questions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Ethical Controversy of free health care </dc:title>
  <dc:creator>Iskander</dc:creator>
  <cp:lastModifiedBy>Iskander</cp:lastModifiedBy>
  <cp:revision>7</cp:revision>
  <dcterms:created xsi:type="dcterms:W3CDTF">2017-07-14T11:33:32Z</dcterms:created>
  <dcterms:modified xsi:type="dcterms:W3CDTF">2017-07-14T11:59:06Z</dcterms:modified>
</cp:coreProperties>
</file>