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2" d="100"/>
          <a:sy n="72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2683C1-E775-4DB2-B632-D30B86F20558}" type="datetimeFigureOut">
              <a:rPr lang="en-US" smtClean="0"/>
              <a:t>3/4/2017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196890-7F49-4175-96D3-025E2829BC4F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International Business Etiquette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Cultural Factors To Consider In Israel, Spain and Singapore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/>
              <a:t>T</a:t>
            </a:r>
            <a:r>
              <a:rPr lang="en-US" b="1" dirty="0" smtClean="0"/>
              <a:t>itles and Business </a:t>
            </a:r>
            <a:r>
              <a:rPr lang="en-US" b="1" dirty="0"/>
              <a:t>C</a:t>
            </a:r>
            <a:r>
              <a:rPr lang="en-US" b="1" dirty="0" smtClean="0"/>
              <a:t>ards </a:t>
            </a:r>
          </a:p>
          <a:p>
            <a:r>
              <a:rPr lang="en-US" dirty="0" smtClean="0"/>
              <a:t>Titles are important while addressing individuals followed by their surname</a:t>
            </a:r>
          </a:p>
          <a:p>
            <a:r>
              <a:rPr lang="en-US" dirty="0" smtClean="0"/>
              <a:t>An individual should always wait to be invited to use the first names</a:t>
            </a:r>
          </a:p>
          <a:p>
            <a:r>
              <a:rPr lang="en-US" dirty="0" smtClean="0"/>
              <a:t>There is no protocol in giving and receiving business cards. However, cards should be treated with respect 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Greetings</a:t>
            </a:r>
            <a:r>
              <a:rPr lang="en-US" dirty="0" smtClean="0"/>
              <a:t> </a:t>
            </a:r>
          </a:p>
          <a:p>
            <a:r>
              <a:rPr lang="en-US" dirty="0" smtClean="0"/>
              <a:t>Men shakes hands while maintaining eye contact in formal settings</a:t>
            </a:r>
          </a:p>
          <a:p>
            <a:r>
              <a:rPr lang="en-US" dirty="0" smtClean="0"/>
              <a:t>Women also shake hands in a regular meeting or a nod of acknowledgement</a:t>
            </a:r>
          </a:p>
          <a:p>
            <a:r>
              <a:rPr lang="en-US" dirty="0" smtClean="0"/>
              <a:t>Men shakes hands too with women in a formal setting. Customarily, a woman should offer her hand first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Singapore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Dress Code </a:t>
            </a:r>
          </a:p>
          <a:p>
            <a:r>
              <a:rPr lang="en-US" dirty="0" smtClean="0"/>
              <a:t>Men wear colored suits together with white shirts and ties. A jacket is not a must</a:t>
            </a:r>
          </a:p>
          <a:p>
            <a:r>
              <a:rPr lang="en-US" dirty="0" smtClean="0"/>
              <a:t>Women dress conservative skirts, suits, ants and blouses. However, women should avoid short, tight-fitting, and sleeveless attire</a:t>
            </a:r>
          </a:p>
          <a:p>
            <a:r>
              <a:rPr lang="en-US" dirty="0" smtClean="0"/>
              <a:t>Business casual attire, shorts and jeans are not recommended 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Singapore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ctr">
              <a:buNone/>
            </a:pPr>
            <a:r>
              <a:rPr lang="en-US" b="1" dirty="0" smtClean="0"/>
              <a:t>Meetings</a:t>
            </a:r>
          </a:p>
          <a:p>
            <a:r>
              <a:rPr lang="en-US" dirty="0" smtClean="0"/>
              <a:t>Punctuality is highly observed</a:t>
            </a:r>
          </a:p>
          <a:p>
            <a:r>
              <a:rPr lang="en-US" dirty="0" smtClean="0"/>
              <a:t>The most senior person is greeted first</a:t>
            </a:r>
          </a:p>
          <a:p>
            <a:r>
              <a:rPr lang="en-US" dirty="0" smtClean="0"/>
              <a:t>Patience is very important during a meeting as interruptions, talking over someone, showing displeasure through facial or eye movement should be avoided</a:t>
            </a:r>
          </a:p>
          <a:p>
            <a:r>
              <a:rPr lang="en-US" dirty="0" smtClean="0"/>
              <a:t>Small talk is allowed before the meeting commences </a:t>
            </a:r>
          </a:p>
          <a:p>
            <a:r>
              <a:rPr lang="en-US" dirty="0" smtClean="0"/>
              <a:t>The initial meetings are meant to get to know each other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Singapore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Giving Gifts </a:t>
            </a:r>
          </a:p>
          <a:p>
            <a:r>
              <a:rPr lang="en-US" dirty="0" smtClean="0"/>
              <a:t>Offering gifts in a business setting is not encouraged and may be viewed as bribes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Singapore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b="1" dirty="0" smtClean="0"/>
              <a:t>Titles and Business Cards </a:t>
            </a:r>
          </a:p>
          <a:p>
            <a:r>
              <a:rPr lang="en-US" dirty="0" smtClean="0"/>
              <a:t>Titles are important in business setting and individuals should be addressed using their professional title or using Mr., Mrs. or Ms and the surname</a:t>
            </a:r>
          </a:p>
          <a:p>
            <a:r>
              <a:rPr lang="en-US" dirty="0" smtClean="0"/>
              <a:t>Unless sure about the marital status of a woman, they are usually addressed as Ms. </a:t>
            </a:r>
          </a:p>
          <a:p>
            <a:r>
              <a:rPr lang="en-US" dirty="0" smtClean="0"/>
              <a:t>Business cards should be received or given using both hands</a:t>
            </a:r>
          </a:p>
          <a:p>
            <a:r>
              <a:rPr lang="en-US" dirty="0" smtClean="0"/>
              <a:t>Business cards are treated with respect and folding or writing on them shows disrespect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Singapore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Greetings </a:t>
            </a:r>
          </a:p>
          <a:p>
            <a:r>
              <a:rPr lang="en-US" dirty="0" smtClean="0"/>
              <a:t>Men shake hands using their tow hands and are gentle and not prolonged</a:t>
            </a:r>
          </a:p>
          <a:p>
            <a:r>
              <a:rPr lang="en-US" dirty="0" smtClean="0"/>
              <a:t>Women also shakes hands with each other</a:t>
            </a:r>
          </a:p>
          <a:p>
            <a:r>
              <a:rPr lang="en-US" dirty="0" smtClean="0"/>
              <a:t>Men shakes hands with women and at times a simple bow will do. Women should initiate the greetings and not vice versa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Israel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b="1" dirty="0" smtClean="0"/>
              <a:t>Dress Code</a:t>
            </a:r>
          </a:p>
          <a:p>
            <a:r>
              <a:rPr lang="en-US" b="1" dirty="0" smtClean="0"/>
              <a:t>Men</a:t>
            </a:r>
            <a:r>
              <a:rPr lang="en-US" dirty="0" smtClean="0"/>
              <a:t>: They wear suits and ties in formal situations. However, some industries allows use of business casual dressing. Dark colors are the most common. </a:t>
            </a:r>
          </a:p>
          <a:p>
            <a:r>
              <a:rPr lang="en-US" b="1" dirty="0" smtClean="0"/>
              <a:t>Women</a:t>
            </a:r>
            <a:r>
              <a:rPr lang="en-US" dirty="0" smtClean="0"/>
              <a:t>: They wear dresses and blouses </a:t>
            </a:r>
            <a:r>
              <a:rPr lang="en-US" dirty="0"/>
              <a:t> </a:t>
            </a:r>
            <a:r>
              <a:rPr lang="en-US" dirty="0" smtClean="0"/>
              <a:t>or stylish business suits. Revealing clothing is acceptable in some situations. Accessories are also worn. The religious women cover the arms and wear long dresses.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Israel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Meetings</a:t>
            </a:r>
            <a:r>
              <a:rPr lang="en-US" dirty="0" smtClean="0"/>
              <a:t> </a:t>
            </a:r>
          </a:p>
          <a:p>
            <a:r>
              <a:rPr lang="en-US" dirty="0" smtClean="0"/>
              <a:t>The meetings consume less time and only focus on the matter and hand and moving to the next one</a:t>
            </a:r>
          </a:p>
          <a:p>
            <a:r>
              <a:rPr lang="en-US" dirty="0" smtClean="0"/>
              <a:t>Punctuality on time is highly valued</a:t>
            </a:r>
          </a:p>
          <a:p>
            <a:r>
              <a:rPr lang="en-US" dirty="0" smtClean="0"/>
              <a:t>Agendas on meetings are common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Israel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Gift Giving </a:t>
            </a:r>
          </a:p>
          <a:p>
            <a:r>
              <a:rPr lang="en-US" dirty="0" smtClean="0"/>
              <a:t>Simple gifts are usually given </a:t>
            </a:r>
          </a:p>
          <a:p>
            <a:r>
              <a:rPr lang="en-US" dirty="0" smtClean="0"/>
              <a:t>An invitation for a dinner requires bringing a gift such as wine/liquor, chocolates, flowers e.t.c 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Israel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Titles and Business Cards </a:t>
            </a:r>
          </a:p>
          <a:p>
            <a:r>
              <a:rPr lang="en-US" dirty="0" smtClean="0"/>
              <a:t>Titles such as Mr., Mrs., or Miss are important while addressing individuals directly followed by their surname </a:t>
            </a:r>
          </a:p>
          <a:p>
            <a:r>
              <a:rPr lang="en-US" dirty="0" smtClean="0"/>
              <a:t>However, the Israelis at times address each other on their first name. But, one should always wait to be invited using the names before doing so by their own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Israel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ctr">
              <a:buNone/>
            </a:pPr>
            <a:r>
              <a:rPr lang="en-US" b="1" dirty="0" smtClean="0"/>
              <a:t>Greetings </a:t>
            </a:r>
          </a:p>
          <a:p>
            <a:r>
              <a:rPr lang="en-US" dirty="0" smtClean="0"/>
              <a:t>Men shake hands to each other and maintain the eye contact</a:t>
            </a:r>
          </a:p>
          <a:p>
            <a:r>
              <a:rPr lang="en-US" dirty="0" smtClean="0"/>
              <a:t>Women shake hands to each other at first meeting. However, friends kiss each other at the cheek</a:t>
            </a:r>
          </a:p>
          <a:p>
            <a:r>
              <a:rPr lang="en-US" dirty="0" smtClean="0"/>
              <a:t>Men shake hands with women on formal meetings. But on informal meetings, a kiss on the cheek is allowed (first right cheek, then left cheek)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Dressing Code </a:t>
            </a:r>
          </a:p>
          <a:p>
            <a:r>
              <a:rPr lang="en-US" dirty="0" smtClean="0"/>
              <a:t>The Spaniards have a keen sense of style and they value looking good</a:t>
            </a:r>
          </a:p>
          <a:p>
            <a:r>
              <a:rPr lang="en-US" dirty="0" smtClean="0"/>
              <a:t>Men wear stylish suits with shirts and ties</a:t>
            </a:r>
          </a:p>
          <a:p>
            <a:r>
              <a:rPr lang="en-US" dirty="0" smtClean="0"/>
              <a:t>Women wear stylish business suits or blouses and dresses. Make ups are also worn</a:t>
            </a:r>
          </a:p>
          <a:p>
            <a:r>
              <a:rPr lang="en-US" dirty="0" smtClean="0"/>
              <a:t>Some industries allows casual wearing in business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ctr">
              <a:buNone/>
            </a:pPr>
            <a:r>
              <a:rPr lang="en-US" b="1" dirty="0" smtClean="0"/>
              <a:t>Meetings </a:t>
            </a:r>
          </a:p>
          <a:p>
            <a:r>
              <a:rPr lang="en-US" dirty="0" smtClean="0"/>
              <a:t>Keeping time and punctuality is important</a:t>
            </a:r>
          </a:p>
          <a:p>
            <a:r>
              <a:rPr lang="en-US" dirty="0" smtClean="0"/>
              <a:t>Meetings are structured but they are not overly formal. They start and end with small talk</a:t>
            </a:r>
          </a:p>
          <a:p>
            <a:r>
              <a:rPr lang="en-US" dirty="0" smtClean="0"/>
              <a:t>The primary objective of meeting is to discuss and not to make decisions </a:t>
            </a:r>
          </a:p>
          <a:p>
            <a:r>
              <a:rPr lang="en-US" dirty="0" smtClean="0"/>
              <a:t>Interrupting a person when addressing the members is common </a:t>
            </a:r>
          </a:p>
          <a:p>
            <a:r>
              <a:rPr lang="en-US" dirty="0" smtClean="0"/>
              <a:t>Several people speaking at once is also common in  meetings 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Spain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en-US" b="1" dirty="0" smtClean="0"/>
              <a:t>Giving Gifts </a:t>
            </a:r>
          </a:p>
          <a:p>
            <a:r>
              <a:rPr lang="en-US" dirty="0"/>
              <a:t>G</a:t>
            </a:r>
            <a:r>
              <a:rPr lang="en-US" dirty="0" smtClean="0"/>
              <a:t>ifts are not common on first business meetings</a:t>
            </a:r>
          </a:p>
          <a:p>
            <a:r>
              <a:rPr lang="en-US" dirty="0" smtClean="0"/>
              <a:t>On the invitation for a dinner to a Spaniard’s home, a gift is a must. Either high quality wine or a desert </a:t>
            </a:r>
          </a:p>
          <a:p>
            <a:r>
              <a:rPr lang="en-US" dirty="0" smtClean="0"/>
              <a:t>Gifts are opened when received 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</TotalTime>
  <Words>735</Words>
  <Application>Microsoft Office PowerPoint</Application>
  <PresentationFormat>On-screen Show (4:3)</PresentationFormat>
  <Paragraphs>78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International Business Etiquette</vt:lpstr>
      <vt:lpstr>Israel</vt:lpstr>
      <vt:lpstr>Israel </vt:lpstr>
      <vt:lpstr>Israel</vt:lpstr>
      <vt:lpstr>Israel</vt:lpstr>
      <vt:lpstr>Israel</vt:lpstr>
      <vt:lpstr>Spain </vt:lpstr>
      <vt:lpstr>Spain </vt:lpstr>
      <vt:lpstr>Spain </vt:lpstr>
      <vt:lpstr>Spain </vt:lpstr>
      <vt:lpstr>Spain </vt:lpstr>
      <vt:lpstr>Singapore </vt:lpstr>
      <vt:lpstr>Singapore</vt:lpstr>
      <vt:lpstr>Singapore </vt:lpstr>
      <vt:lpstr>Singapore </vt:lpstr>
      <vt:lpstr>Singapore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International Business Etiquette</dc:title>
  <dc:creator>lawrence</dc:creator>
  <cp:lastModifiedBy>lawrence</cp:lastModifiedBy>
  <cp:revision>10</cp:revision>
  <dcterms:created xsi:type="dcterms:W3CDTF">2017-03-04T08:36:51Z</dcterms:created>
  <dcterms:modified xsi:type="dcterms:W3CDTF">2017-03-04T10:10:19Z</dcterms:modified>
</cp:coreProperties>
</file>