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9" r:id="rId4"/>
    <p:sldId id="260" r:id="rId5"/>
    <p:sldId id="261" r:id="rId6"/>
    <p:sldId id="263" r:id="rId7"/>
    <p:sldId id="264" r:id="rId8"/>
    <p:sldId id="266" r:id="rId9"/>
    <p:sldId id="265" r:id="rId10"/>
    <p:sldId id="267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0" d="100"/>
          <a:sy n="50" d="100"/>
        </p:scale>
        <p:origin x="-1956" y="-49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88CCF-2B9E-42F4-9100-1B74C199E5D2}" type="datetimeFigureOut">
              <a:rPr lang="en-US" smtClean="0"/>
              <a:t>5/10/2017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87732-A939-482D-AC22-3E4C52A5DFB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88CCF-2B9E-42F4-9100-1B74C199E5D2}" type="datetimeFigureOut">
              <a:rPr lang="en-US" smtClean="0"/>
              <a:t>5/10/2017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87732-A939-482D-AC22-3E4C52A5DFB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88CCF-2B9E-42F4-9100-1B74C199E5D2}" type="datetimeFigureOut">
              <a:rPr lang="en-US" smtClean="0"/>
              <a:t>5/10/2017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87732-A939-482D-AC22-3E4C52A5DFB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88CCF-2B9E-42F4-9100-1B74C199E5D2}" type="datetimeFigureOut">
              <a:rPr lang="en-US" smtClean="0"/>
              <a:t>5/10/2017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87732-A939-482D-AC22-3E4C52A5DFB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88CCF-2B9E-42F4-9100-1B74C199E5D2}" type="datetimeFigureOut">
              <a:rPr lang="en-US" smtClean="0"/>
              <a:t>5/10/2017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1A287732-A939-482D-AC22-3E4C52A5DFB8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88CCF-2B9E-42F4-9100-1B74C199E5D2}" type="datetimeFigureOut">
              <a:rPr lang="en-US" smtClean="0"/>
              <a:t>5/10/2017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87732-A939-482D-AC22-3E4C52A5DFB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88CCF-2B9E-42F4-9100-1B74C199E5D2}" type="datetimeFigureOut">
              <a:rPr lang="en-US" smtClean="0"/>
              <a:t>5/10/2017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87732-A939-482D-AC22-3E4C52A5DFB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88CCF-2B9E-42F4-9100-1B74C199E5D2}" type="datetimeFigureOut">
              <a:rPr lang="en-US" smtClean="0"/>
              <a:t>5/10/2017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87732-A939-482D-AC22-3E4C52A5DFB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88CCF-2B9E-42F4-9100-1B74C199E5D2}" type="datetimeFigureOut">
              <a:rPr lang="en-US" smtClean="0"/>
              <a:t>5/10/2017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87732-A939-482D-AC22-3E4C52A5DFB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88CCF-2B9E-42F4-9100-1B74C199E5D2}" type="datetimeFigureOut">
              <a:rPr lang="en-US" smtClean="0"/>
              <a:t>5/10/2017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87732-A939-482D-AC22-3E4C52A5DFB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88CCF-2B9E-42F4-9100-1B74C199E5D2}" type="datetimeFigureOut">
              <a:rPr lang="en-US" smtClean="0"/>
              <a:t>5/10/2017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87732-A939-482D-AC22-3E4C52A5DFB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C6988CCF-2B9E-42F4-9100-1B74C199E5D2}" type="datetimeFigureOut">
              <a:rPr lang="en-US" smtClean="0"/>
              <a:t>5/10/2017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A287732-A939-482D-AC22-3E4C52A5DFB8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Times New Roman" pitchFamily="18" charset="0"/>
              </a:rPr>
              <a:t>Crime Causation and Diversion Presentation</a:t>
            </a:r>
            <a:endParaRPr lang="en-US" dirty="0">
              <a:latin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chemeClr val="tx1"/>
                </a:solidFill>
                <a:latin typeface="Times New Roman" pitchFamily="18" charset="0"/>
              </a:rPr>
              <a:t>Student’s Name</a:t>
            </a:r>
          </a:p>
          <a:p>
            <a:r>
              <a:rPr lang="en-US" dirty="0" smtClean="0">
                <a:solidFill>
                  <a:schemeClr val="tx1"/>
                </a:solidFill>
                <a:latin typeface="Times New Roman" pitchFamily="18" charset="0"/>
              </a:rPr>
              <a:t>Institutional Affiliation</a:t>
            </a:r>
            <a:endParaRPr lang="en-US" dirty="0">
              <a:solidFill>
                <a:schemeClr val="tx1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5935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Comparison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Between Argus House and Girls Outreach, I believe they nearly match, but the Argus House program is more effective in reducing juvenile crime.</a:t>
            </a:r>
          </a:p>
          <a:p>
            <a:r>
              <a:rPr lang="en-US" dirty="0" smtClean="0"/>
              <a:t>This is because it does not only foster skills training or support, but also empowers the offenders by offering the opportunity for employment and participating in sports.</a:t>
            </a:r>
          </a:p>
          <a:p>
            <a:r>
              <a:rPr lang="en-US" dirty="0" smtClean="0"/>
              <a:t>Additionally, unlike the Girl Outreach program, which is a partial day activity for a whole year, the Argus House is a permanent home that is integrated with community.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2525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Argus House </a:t>
            </a:r>
            <a:r>
              <a:rPr lang="en-US" dirty="0" smtClean="0">
                <a:latin typeface="Times New Roman" pitchFamily="18" charset="0"/>
              </a:rPr>
              <a:t>Program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Community based home for helping at risk boys.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Helps youths divert from crime by housing boys who have committed delinquent crimes.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Also helps boys who are deemed to be in-need of supervision.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Aims at helping the at-risk juveniles to achieve:</a:t>
            </a:r>
          </a:p>
          <a:p>
            <a:pPr marL="0" indent="0"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Personal accountability.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Competency development.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Leadership.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Positive activity in the community. </a:t>
            </a: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2602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Juvenile gang violence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Working closely with parents, family, friends, and the community at large to offer lasting solutions and changes for attendants. </a:t>
            </a:r>
          </a:p>
          <a:p>
            <a:r>
              <a:rPr lang="en-US" dirty="0" smtClean="0"/>
              <a:t>The program allows its residents to participate in sports, employment as well as family time on weekends.</a:t>
            </a:r>
          </a:p>
          <a:p>
            <a:r>
              <a:rPr lang="en-US" dirty="0" smtClean="0"/>
              <a:t>Applies social skills training, community projects. Anger management skills to help participants understand and evade gang violence.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8158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Law enforcement roles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Law enforcers are needed to offer training to residents. </a:t>
            </a:r>
          </a:p>
          <a:p>
            <a:r>
              <a:rPr lang="en-US" dirty="0" smtClean="0"/>
              <a:t>Moreover, the also enforce the law where residents repeat their delinquent offences.</a:t>
            </a:r>
          </a:p>
          <a:p>
            <a:r>
              <a:rPr lang="en-US" dirty="0" smtClean="0"/>
              <a:t>Provide assistance in community based project in show of support for changing delinquent behavior.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02951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Key Participants and Juvenile Services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The main participants are boy aged between 13 and 17. </a:t>
            </a:r>
          </a:p>
          <a:p>
            <a:r>
              <a:rPr lang="en-US" dirty="0" smtClean="0"/>
              <a:t>These are boys who have committed a delinquent crime. </a:t>
            </a:r>
          </a:p>
          <a:p>
            <a:r>
              <a:rPr lang="en-US" dirty="0" smtClean="0"/>
              <a:t>It also caters for boys deemed to be in need of supervision or are willing to change.</a:t>
            </a:r>
          </a:p>
          <a:p>
            <a:r>
              <a:rPr lang="en-US" dirty="0" smtClean="0"/>
              <a:t>The juveniles are offered the following services:</a:t>
            </a:r>
          </a:p>
          <a:p>
            <a:pPr lvl="1"/>
            <a:r>
              <a:rPr lang="en-US" dirty="0" smtClean="0"/>
              <a:t>anger management training.</a:t>
            </a:r>
          </a:p>
          <a:p>
            <a:pPr lvl="1"/>
            <a:r>
              <a:rPr lang="en-US" dirty="0" smtClean="0"/>
              <a:t>Therapeutic recreation.</a:t>
            </a:r>
          </a:p>
          <a:p>
            <a:pPr lvl="1"/>
            <a:r>
              <a:rPr lang="en-US" dirty="0" smtClean="0"/>
              <a:t>Multifamily activities.</a:t>
            </a:r>
          </a:p>
          <a:p>
            <a:pPr lvl="1"/>
            <a:r>
              <a:rPr lang="en-US" dirty="0" smtClean="0"/>
              <a:t>Peer group training.</a:t>
            </a:r>
          </a:p>
          <a:p>
            <a:pPr lvl="1"/>
            <a:r>
              <a:rPr lang="en-US" dirty="0" smtClean="0"/>
              <a:t>Parent group trainings.</a:t>
            </a:r>
          </a:p>
          <a:p>
            <a:pPr lvl="1"/>
            <a:r>
              <a:rPr lang="en-US" dirty="0" smtClean="0"/>
              <a:t>Community service projects.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3870630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Girls’ Outreach Program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Offers structure and supervision to young girls who are either refereed by the courts, family, or schools for part of the day for a whole year. </a:t>
            </a:r>
          </a:p>
          <a:p>
            <a:r>
              <a:rPr lang="en-US" dirty="0" smtClean="0"/>
              <a:t>Major goals of the program include:</a:t>
            </a:r>
          </a:p>
          <a:p>
            <a:pPr lvl="1"/>
            <a:r>
              <a:rPr lang="en-US" dirty="0" smtClean="0"/>
              <a:t>Increased education.</a:t>
            </a:r>
          </a:p>
          <a:p>
            <a:pPr lvl="1"/>
            <a:r>
              <a:rPr lang="en-US" dirty="0" smtClean="0"/>
              <a:t>Reinforcing self-esteem.</a:t>
            </a:r>
          </a:p>
          <a:p>
            <a:pPr lvl="1"/>
            <a:r>
              <a:rPr lang="en-US" dirty="0" smtClean="0"/>
              <a:t>Encourages personal responsibility.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1727998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Gang violence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program helps young girls in terms of fostering self-esteem through numerous activities.</a:t>
            </a:r>
          </a:p>
          <a:p>
            <a:r>
              <a:rPr lang="en-US" dirty="0" smtClean="0"/>
              <a:t>Highly advocates for personal responsibility through structured activities.</a:t>
            </a:r>
          </a:p>
          <a:p>
            <a:r>
              <a:rPr lang="en-US" dirty="0" smtClean="0"/>
              <a:t>Gives the girls behavior management lessons allowing for reduced gang violence.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15574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Role of law enforcement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Offering help with case management for first time petty offenders to enhance their change.</a:t>
            </a:r>
          </a:p>
          <a:p>
            <a:r>
              <a:rPr lang="en-US" dirty="0" smtClean="0"/>
              <a:t>Collaboration to ensure suitable referrals to other programs or resources to ensure individual juvenile needs.</a:t>
            </a:r>
          </a:p>
          <a:p>
            <a:r>
              <a:rPr lang="en-US" dirty="0" smtClean="0"/>
              <a:t>Provide encouragement and </a:t>
            </a:r>
            <a:r>
              <a:rPr lang="en-US" dirty="0" err="1" smtClean="0"/>
              <a:t>mentoriship</a:t>
            </a:r>
            <a:r>
              <a:rPr lang="en-US" dirty="0" smtClean="0"/>
              <a:t> to participants.</a:t>
            </a:r>
          </a:p>
        </p:txBody>
      </p:sp>
    </p:spTree>
    <p:extLst>
      <p:ext uri="{BB962C8B-B14F-4D97-AF65-F5344CB8AC3E}">
        <p14:creationId xmlns:p14="http://schemas.microsoft.com/office/powerpoint/2010/main" val="11583648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Key participants and Juvenile Services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key participants are girls aged 13 to 17 who have committed petty offences or require supervision. </a:t>
            </a:r>
          </a:p>
          <a:p>
            <a:r>
              <a:rPr lang="en-US" dirty="0" smtClean="0"/>
              <a:t>The main juvenile services offered include:</a:t>
            </a:r>
          </a:p>
          <a:p>
            <a:pPr lvl="1"/>
            <a:r>
              <a:rPr lang="en-US" dirty="0" smtClean="0"/>
              <a:t>structured activities.</a:t>
            </a:r>
          </a:p>
          <a:p>
            <a:pPr lvl="1"/>
            <a:r>
              <a:rPr lang="en-US" dirty="0" smtClean="0"/>
              <a:t>therapeutic recreation.</a:t>
            </a:r>
          </a:p>
          <a:p>
            <a:pPr lvl="1"/>
            <a:r>
              <a:rPr lang="en-US" dirty="0" smtClean="0"/>
              <a:t>psycho educational groups.</a:t>
            </a:r>
          </a:p>
          <a:p>
            <a:pPr lvl="1"/>
            <a:r>
              <a:rPr lang="en-US" dirty="0" smtClean="0"/>
              <a:t>mandatory study hall, homework support and cooperation with Public Schools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868578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50</TotalTime>
  <Words>519</Words>
  <Application>Microsoft Office PowerPoint</Application>
  <PresentationFormat>On-screen Show (4:3)</PresentationFormat>
  <Paragraphs>58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Apex</vt:lpstr>
      <vt:lpstr>Crime Causation and Diversion Presentation</vt:lpstr>
      <vt:lpstr>Argus House Program </vt:lpstr>
      <vt:lpstr>Juvenile gang violence</vt:lpstr>
      <vt:lpstr>Law enforcement roles</vt:lpstr>
      <vt:lpstr>Key Participants and Juvenile Services</vt:lpstr>
      <vt:lpstr>Girls’ Outreach Program</vt:lpstr>
      <vt:lpstr>Gang violence</vt:lpstr>
      <vt:lpstr>Role of law enforcement</vt:lpstr>
      <vt:lpstr>Key participants and Juvenile Services</vt:lpstr>
      <vt:lpstr>Comparison </vt:lpstr>
    </vt:vector>
  </TitlesOfParts>
  <Company>HEAVEN KILLERS RELEASE GROUP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ocampo</dc:creator>
  <cp:lastModifiedBy>ocampo</cp:lastModifiedBy>
  <cp:revision>13</cp:revision>
  <dcterms:created xsi:type="dcterms:W3CDTF">2017-05-10T17:23:22Z</dcterms:created>
  <dcterms:modified xsi:type="dcterms:W3CDTF">2017-05-10T18:14:16Z</dcterms:modified>
</cp:coreProperties>
</file>