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 id="2147483651" r:id="rId2"/>
    <p:sldMasterId id="2147483700" r:id="rId3"/>
  </p:sldMasterIdLst>
  <p:notesMasterIdLst>
    <p:notesMasterId r:id="rId20"/>
  </p:notesMasterIdLst>
  <p:handoutMasterIdLst>
    <p:handoutMasterId r:id="rId21"/>
  </p:handoutMasterIdLst>
  <p:sldIdLst>
    <p:sldId id="256" r:id="rId4"/>
    <p:sldId id="287" r:id="rId5"/>
    <p:sldId id="306" r:id="rId6"/>
    <p:sldId id="288" r:id="rId7"/>
    <p:sldId id="297" r:id="rId8"/>
    <p:sldId id="300" r:id="rId9"/>
    <p:sldId id="301" r:id="rId10"/>
    <p:sldId id="302" r:id="rId11"/>
    <p:sldId id="307" r:id="rId12"/>
    <p:sldId id="291" r:id="rId13"/>
    <p:sldId id="280" r:id="rId14"/>
    <p:sldId id="281" r:id="rId15"/>
    <p:sldId id="282" r:id="rId16"/>
    <p:sldId id="304" r:id="rId17"/>
    <p:sldId id="305" r:id="rId18"/>
    <p:sldId id="308" r:id="rId19"/>
  </p:sldIdLst>
  <p:sldSz cx="9144000" cy="6858000" type="screen4x3"/>
  <p:notesSz cx="6858000" cy="9144000"/>
  <p:defaultTextStyle>
    <a:defPPr>
      <a:defRPr lang="en-US"/>
    </a:defPPr>
    <a:lvl1pPr algn="ctr" rtl="0" fontAlgn="base">
      <a:spcBef>
        <a:spcPct val="0"/>
      </a:spcBef>
      <a:spcAft>
        <a:spcPct val="0"/>
      </a:spcAft>
      <a:defRPr sz="2400" kern="1200">
        <a:solidFill>
          <a:schemeClr val="tx1"/>
        </a:solidFill>
        <a:latin typeface="Tahoma" panose="020B0604030504040204" pitchFamily="34" charset="0"/>
        <a:ea typeface="+mn-ea"/>
        <a:cs typeface="+mn-cs"/>
      </a:defRPr>
    </a:lvl1pPr>
    <a:lvl2pPr marL="457200" algn="ctr" rtl="0" fontAlgn="base">
      <a:spcBef>
        <a:spcPct val="0"/>
      </a:spcBef>
      <a:spcAft>
        <a:spcPct val="0"/>
      </a:spcAft>
      <a:defRPr sz="2400" kern="1200">
        <a:solidFill>
          <a:schemeClr val="tx1"/>
        </a:solidFill>
        <a:latin typeface="Tahoma" panose="020B0604030504040204" pitchFamily="34" charset="0"/>
        <a:ea typeface="+mn-ea"/>
        <a:cs typeface="+mn-cs"/>
      </a:defRPr>
    </a:lvl2pPr>
    <a:lvl3pPr marL="914400" algn="ctr" rtl="0" fontAlgn="base">
      <a:spcBef>
        <a:spcPct val="0"/>
      </a:spcBef>
      <a:spcAft>
        <a:spcPct val="0"/>
      </a:spcAft>
      <a:defRPr sz="2400" kern="1200">
        <a:solidFill>
          <a:schemeClr val="tx1"/>
        </a:solidFill>
        <a:latin typeface="Tahoma" panose="020B0604030504040204" pitchFamily="34" charset="0"/>
        <a:ea typeface="+mn-ea"/>
        <a:cs typeface="+mn-cs"/>
      </a:defRPr>
    </a:lvl3pPr>
    <a:lvl4pPr marL="1371600" algn="ctr" rtl="0" fontAlgn="base">
      <a:spcBef>
        <a:spcPct val="0"/>
      </a:spcBef>
      <a:spcAft>
        <a:spcPct val="0"/>
      </a:spcAft>
      <a:defRPr sz="2400" kern="1200">
        <a:solidFill>
          <a:schemeClr val="tx1"/>
        </a:solidFill>
        <a:latin typeface="Tahoma" panose="020B0604030504040204" pitchFamily="34" charset="0"/>
        <a:ea typeface="+mn-ea"/>
        <a:cs typeface="+mn-cs"/>
      </a:defRPr>
    </a:lvl4pPr>
    <a:lvl5pPr marL="1828800" algn="ctr" rtl="0" fontAlgn="base">
      <a:spcBef>
        <a:spcPct val="0"/>
      </a:spcBef>
      <a:spcAft>
        <a:spcPct val="0"/>
      </a:spcAft>
      <a:defRPr sz="2400" kern="1200">
        <a:solidFill>
          <a:schemeClr val="tx1"/>
        </a:solidFill>
        <a:latin typeface="Tahoma" panose="020B0604030504040204" pitchFamily="34" charset="0"/>
        <a:ea typeface="+mn-ea"/>
        <a:cs typeface="+mn-cs"/>
      </a:defRPr>
    </a:lvl5pPr>
    <a:lvl6pPr marL="2286000" algn="l" defTabSz="914400" rtl="0" eaLnBrk="1" latinLnBrk="0" hangingPunct="1">
      <a:defRPr sz="2400" kern="1200">
        <a:solidFill>
          <a:schemeClr val="tx1"/>
        </a:solidFill>
        <a:latin typeface="Tahoma" panose="020B0604030504040204" pitchFamily="34" charset="0"/>
        <a:ea typeface="+mn-ea"/>
        <a:cs typeface="+mn-cs"/>
      </a:defRPr>
    </a:lvl6pPr>
    <a:lvl7pPr marL="2743200" algn="l" defTabSz="914400" rtl="0" eaLnBrk="1" latinLnBrk="0" hangingPunct="1">
      <a:defRPr sz="2400" kern="1200">
        <a:solidFill>
          <a:schemeClr val="tx1"/>
        </a:solidFill>
        <a:latin typeface="Tahoma" panose="020B0604030504040204" pitchFamily="34" charset="0"/>
        <a:ea typeface="+mn-ea"/>
        <a:cs typeface="+mn-cs"/>
      </a:defRPr>
    </a:lvl7pPr>
    <a:lvl8pPr marL="3200400" algn="l" defTabSz="914400" rtl="0" eaLnBrk="1" latinLnBrk="0" hangingPunct="1">
      <a:defRPr sz="2400" kern="1200">
        <a:solidFill>
          <a:schemeClr val="tx1"/>
        </a:solidFill>
        <a:latin typeface="Tahoma" panose="020B0604030504040204" pitchFamily="34" charset="0"/>
        <a:ea typeface="+mn-ea"/>
        <a:cs typeface="+mn-cs"/>
      </a:defRPr>
    </a:lvl8pPr>
    <a:lvl9pPr marL="3657600" algn="l" defTabSz="914400" rtl="0" eaLnBrk="1" latinLnBrk="0" hangingPunct="1">
      <a:defRPr sz="2400"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6666FF"/>
    <a:srgbClr val="3366FF"/>
    <a:srgbClr val="CCECFF"/>
    <a:srgbClr val="FFCCCC"/>
    <a:srgbClr val="FFFF99"/>
    <a:srgbClr val="FF7C80"/>
    <a:srgbClr val="00FF99"/>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627" autoAdjust="0"/>
  </p:normalViewPr>
  <p:slideViewPr>
    <p:cSldViewPr>
      <p:cViewPr varScale="1">
        <p:scale>
          <a:sx n="68" d="100"/>
          <a:sy n="68" d="100"/>
        </p:scale>
        <p:origin x="144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microsoft.com/office/2015/10/relationships/revisionInfo" Target="revisionInfo.xml"/><Relationship Id="rId3" Type="http://schemas.openxmlformats.org/officeDocument/2006/relationships/slideMaster" Target="slideMasters/slideMaster3.xml"/><Relationship Id="rId21" Type="http://schemas.openxmlformats.org/officeDocument/2006/relationships/handoutMaster" Target="handoutMasters/handout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1BEA69D-2239-4BCD-9BC4-79365AFDE709}" type="doc">
      <dgm:prSet loTypeId="urn:microsoft.com/office/officeart/2005/8/layout/orgChart1" loCatId="hierarchy" qsTypeId="urn:microsoft.com/office/officeart/2005/8/quickstyle/simple1" qsCatId="simple" csTypeId="urn:microsoft.com/office/officeart/2005/8/colors/accent1_2" csCatId="accent1"/>
      <dgm:spPr/>
    </dgm:pt>
    <dgm:pt modelId="{952489DD-4C21-469A-82F6-78F1E77574A3}">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a:ln>
                <a:noFill/>
              </a:ln>
              <a:solidFill>
                <a:schemeClr val="tx1"/>
              </a:solidFill>
              <a:effectLst/>
              <a:latin typeface="Tahoma" panose="020B0604030504040204" pitchFamily="34" charset="0"/>
            </a:rPr>
            <a:t>CEO/</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a:ln>
                <a:noFill/>
              </a:ln>
              <a:solidFill>
                <a:schemeClr val="tx1"/>
              </a:solidFill>
              <a:effectLst/>
              <a:latin typeface="Tahoma" panose="020B0604030504040204" pitchFamily="34" charset="0"/>
            </a:rPr>
            <a:t>President</a:t>
          </a:r>
        </a:p>
      </dgm:t>
    </dgm:pt>
    <dgm:pt modelId="{8E824957-50C3-4D48-9267-E3DB0EFE3C93}" type="parTrans" cxnId="{CA2FB6BD-8A37-4E72-81A7-D7F78E22FD55}">
      <dgm:prSet/>
      <dgm:spPr/>
    </dgm:pt>
    <dgm:pt modelId="{86A80D4C-5026-4227-9EF1-DFB26261116F}" type="sibTrans" cxnId="{CA2FB6BD-8A37-4E72-81A7-D7F78E22FD55}">
      <dgm:prSet/>
      <dgm:spPr/>
    </dgm:pt>
    <dgm:pt modelId="{42A13BED-A53D-41E6-A6F7-55FD59292A1B}">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a:ln>
                <a:noFill/>
              </a:ln>
              <a:solidFill>
                <a:schemeClr val="tx1"/>
              </a:solidFill>
              <a:effectLst/>
              <a:latin typeface="Tahoma" panose="020B0604030504040204" pitchFamily="34" charset="0"/>
            </a:rPr>
            <a:t>CFO</a:t>
          </a:r>
        </a:p>
      </dgm:t>
    </dgm:pt>
    <dgm:pt modelId="{5DB57A48-B2F8-413B-9DA4-D99AF04B6BCC}" type="parTrans" cxnId="{97C946EC-ED85-429C-85F6-CD1361A437B5}">
      <dgm:prSet/>
      <dgm:spPr/>
    </dgm:pt>
    <dgm:pt modelId="{03049E2C-EDF4-49B6-90D7-B2ADC4416381}" type="sibTrans" cxnId="{97C946EC-ED85-429C-85F6-CD1361A437B5}">
      <dgm:prSet/>
      <dgm:spPr/>
    </dgm:pt>
    <dgm:pt modelId="{1FCD68E0-9165-416A-8896-46FB32F5CD49}">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a:ln>
                <a:noFill/>
              </a:ln>
              <a:solidFill>
                <a:schemeClr val="tx1"/>
              </a:solidFill>
              <a:effectLst/>
              <a:latin typeface="Tahoma" panose="020B0604030504040204" pitchFamily="34" charset="0"/>
            </a:rPr>
            <a:t>Business</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a:ln>
                <a:noFill/>
              </a:ln>
              <a:solidFill>
                <a:schemeClr val="tx1"/>
              </a:solidFill>
              <a:effectLst/>
              <a:latin typeface="Tahoma" panose="020B0604030504040204" pitchFamily="34" charset="0"/>
            </a:rPr>
            <a:t>Development</a:t>
          </a:r>
        </a:p>
      </dgm:t>
    </dgm:pt>
    <dgm:pt modelId="{FBBD944D-3787-48AC-9B1F-6B58C196EB1D}" type="parTrans" cxnId="{F29894E3-8746-43E2-99E5-A89F7BD1801E}">
      <dgm:prSet/>
      <dgm:spPr/>
    </dgm:pt>
    <dgm:pt modelId="{7F74CD64-8D4B-4BAD-92F2-F4855B1A9A26}" type="sibTrans" cxnId="{F29894E3-8746-43E2-99E5-A89F7BD1801E}">
      <dgm:prSet/>
      <dgm:spPr/>
    </dgm:pt>
    <dgm:pt modelId="{71CB580F-7643-4753-BA71-12AE1A00E163}">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a:ln>
                <a:noFill/>
              </a:ln>
              <a:solidFill>
                <a:schemeClr val="tx1"/>
              </a:solidFill>
              <a:effectLst/>
              <a:latin typeface="Tahoma" panose="020B0604030504040204" pitchFamily="34" charset="0"/>
            </a:rPr>
            <a:t>Sales</a:t>
          </a:r>
        </a:p>
      </dgm:t>
    </dgm:pt>
    <dgm:pt modelId="{0DB6D936-0B5E-4E57-8D37-F6CC966C8F90}" type="parTrans" cxnId="{036FB5E5-5FC0-4E12-94CB-DEB8EDA4C846}">
      <dgm:prSet/>
      <dgm:spPr/>
    </dgm:pt>
    <dgm:pt modelId="{61A8DC1E-3318-4BA9-B63D-C998B3B13D69}" type="sibTrans" cxnId="{036FB5E5-5FC0-4E12-94CB-DEB8EDA4C846}">
      <dgm:prSet/>
      <dgm:spPr/>
    </dgm:pt>
    <dgm:pt modelId="{4B6CB557-9379-4028-B3A0-E189E412499C}">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a:ln>
                <a:noFill/>
              </a:ln>
              <a:solidFill>
                <a:schemeClr val="tx1"/>
              </a:solidFill>
              <a:effectLst/>
              <a:latin typeface="Tahoma" panose="020B0604030504040204" pitchFamily="34" charset="0"/>
            </a:rPr>
            <a:t>Engineering</a:t>
          </a:r>
        </a:p>
      </dgm:t>
    </dgm:pt>
    <dgm:pt modelId="{E54D1DD1-AD12-4972-9BB1-70D8CAF285F9}" type="parTrans" cxnId="{AC182C39-CC0B-4FB0-998F-167659B265E1}">
      <dgm:prSet/>
      <dgm:spPr/>
    </dgm:pt>
    <dgm:pt modelId="{5AE8B836-C082-4D45-8A65-789C298A3DE4}" type="sibTrans" cxnId="{AC182C39-CC0B-4FB0-998F-167659B265E1}">
      <dgm:prSet/>
      <dgm:spPr/>
    </dgm:pt>
    <dgm:pt modelId="{A139BFB4-C13A-4201-B61E-9561A77A1752}">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a:ln>
                <a:noFill/>
              </a:ln>
              <a:solidFill>
                <a:schemeClr val="tx1"/>
              </a:solidFill>
              <a:effectLst/>
              <a:latin typeface="Tahoma" panose="020B0604030504040204" pitchFamily="34" charset="0"/>
            </a:rPr>
            <a:t>Surfing</a:t>
          </a:r>
        </a:p>
      </dgm:t>
    </dgm:pt>
    <dgm:pt modelId="{3BCDA314-BAFC-41DB-8BCA-B2901CE76452}" type="parTrans" cxnId="{9B53285F-BDD5-49BA-8706-66B1B6387BE8}">
      <dgm:prSet/>
      <dgm:spPr/>
    </dgm:pt>
    <dgm:pt modelId="{756F8622-099A-4642-941B-5F0140529E2B}" type="sibTrans" cxnId="{9B53285F-BDD5-49BA-8706-66B1B6387BE8}">
      <dgm:prSet/>
      <dgm:spPr/>
    </dgm:pt>
    <dgm:pt modelId="{41F05B19-55DD-49F6-B691-78E18AA7D0D0}">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a:ln>
                <a:noFill/>
              </a:ln>
              <a:solidFill>
                <a:schemeClr val="tx1"/>
              </a:solidFill>
              <a:effectLst/>
              <a:latin typeface="Tahoma" panose="020B0604030504040204" pitchFamily="34" charset="0"/>
            </a:rPr>
            <a:t>Production</a:t>
          </a:r>
        </a:p>
      </dgm:t>
    </dgm:pt>
    <dgm:pt modelId="{A9539EC5-49D8-46F3-A1FF-BB4B67B226F3}" type="parTrans" cxnId="{BF4F118E-FE33-42B3-AD85-E81A28713DF0}">
      <dgm:prSet/>
      <dgm:spPr/>
    </dgm:pt>
    <dgm:pt modelId="{8223A950-0725-4449-A68E-08878A2F9AAD}" type="sibTrans" cxnId="{BF4F118E-FE33-42B3-AD85-E81A28713DF0}">
      <dgm:prSet/>
      <dgm:spPr/>
    </dgm:pt>
    <dgm:pt modelId="{C609E1FF-0CCF-4AE1-940B-96CA2AFA6692}">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a:ln>
                <a:noFill/>
              </a:ln>
              <a:solidFill>
                <a:schemeClr val="tx1"/>
              </a:solidFill>
              <a:effectLst/>
              <a:latin typeface="Tahoma" panose="020B0604030504040204" pitchFamily="34" charset="0"/>
            </a:rPr>
            <a:t>Brand</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a:ln>
                <a:noFill/>
              </a:ln>
              <a:solidFill>
                <a:schemeClr val="tx1"/>
              </a:solidFill>
              <a:effectLst/>
              <a:latin typeface="Tahoma" panose="020B0604030504040204" pitchFamily="34" charset="0"/>
            </a:rPr>
            <a:t>Marketing</a:t>
          </a:r>
        </a:p>
      </dgm:t>
    </dgm:pt>
    <dgm:pt modelId="{364C1E54-83EA-4AE4-A2D4-2FC5D2D77E95}" type="parTrans" cxnId="{7DAD3011-D3EC-432E-90B4-8210D578135B}">
      <dgm:prSet/>
      <dgm:spPr/>
    </dgm:pt>
    <dgm:pt modelId="{7A1A2F78-B222-4EA2-8A76-15DFD8A9284D}" type="sibTrans" cxnId="{7DAD3011-D3EC-432E-90B4-8210D578135B}">
      <dgm:prSet/>
      <dgm:spPr/>
    </dgm:pt>
    <dgm:pt modelId="{B33FE792-9BE4-4C17-AFD2-8787272A4B31}" type="pres">
      <dgm:prSet presAssocID="{71BEA69D-2239-4BCD-9BC4-79365AFDE709}" presName="hierChild1" presStyleCnt="0">
        <dgm:presLayoutVars>
          <dgm:orgChart val="1"/>
          <dgm:chPref val="1"/>
          <dgm:dir/>
          <dgm:animOne val="branch"/>
          <dgm:animLvl val="lvl"/>
          <dgm:resizeHandles/>
        </dgm:presLayoutVars>
      </dgm:prSet>
      <dgm:spPr/>
    </dgm:pt>
    <dgm:pt modelId="{32369FBF-0175-49FA-95AC-1E96491FDCEC}" type="pres">
      <dgm:prSet presAssocID="{952489DD-4C21-469A-82F6-78F1E77574A3}" presName="hierRoot1" presStyleCnt="0">
        <dgm:presLayoutVars>
          <dgm:hierBranch/>
        </dgm:presLayoutVars>
      </dgm:prSet>
      <dgm:spPr/>
    </dgm:pt>
    <dgm:pt modelId="{41DF7D2B-1F98-4D88-BD92-DF06BC3C0F45}" type="pres">
      <dgm:prSet presAssocID="{952489DD-4C21-469A-82F6-78F1E77574A3}" presName="rootComposite1" presStyleCnt="0"/>
      <dgm:spPr/>
    </dgm:pt>
    <dgm:pt modelId="{C0B9CF2B-504F-4CFD-A173-BFAEF623C8D5}" type="pres">
      <dgm:prSet presAssocID="{952489DD-4C21-469A-82F6-78F1E77574A3}" presName="rootText1" presStyleLbl="node0" presStyleIdx="0" presStyleCnt="1">
        <dgm:presLayoutVars>
          <dgm:chPref val="3"/>
        </dgm:presLayoutVars>
      </dgm:prSet>
      <dgm:spPr/>
    </dgm:pt>
    <dgm:pt modelId="{D57B50FA-2EF9-4589-A681-070CFE5550A2}" type="pres">
      <dgm:prSet presAssocID="{952489DD-4C21-469A-82F6-78F1E77574A3}" presName="rootConnector1" presStyleLbl="node1" presStyleIdx="0" presStyleCnt="0"/>
      <dgm:spPr/>
    </dgm:pt>
    <dgm:pt modelId="{20B19850-C03A-4699-9939-8E4D1220A5E7}" type="pres">
      <dgm:prSet presAssocID="{952489DD-4C21-469A-82F6-78F1E77574A3}" presName="hierChild2" presStyleCnt="0"/>
      <dgm:spPr/>
    </dgm:pt>
    <dgm:pt modelId="{3E8F7DC3-4F0B-49E0-BC34-2712C9E17780}" type="pres">
      <dgm:prSet presAssocID="{5DB57A48-B2F8-413B-9DA4-D99AF04B6BCC}" presName="Name35" presStyleLbl="parChTrans1D2" presStyleIdx="0" presStyleCnt="7"/>
      <dgm:spPr/>
    </dgm:pt>
    <dgm:pt modelId="{C6D6D671-0823-4D48-8AA9-59A4037FC050}" type="pres">
      <dgm:prSet presAssocID="{42A13BED-A53D-41E6-A6F7-55FD59292A1B}" presName="hierRoot2" presStyleCnt="0">
        <dgm:presLayoutVars>
          <dgm:hierBranch/>
        </dgm:presLayoutVars>
      </dgm:prSet>
      <dgm:spPr/>
    </dgm:pt>
    <dgm:pt modelId="{7B1E2F28-A867-4124-864A-543A496DAB05}" type="pres">
      <dgm:prSet presAssocID="{42A13BED-A53D-41E6-A6F7-55FD59292A1B}" presName="rootComposite" presStyleCnt="0"/>
      <dgm:spPr/>
    </dgm:pt>
    <dgm:pt modelId="{8345B252-CF91-46B7-881A-ADB61627AC50}" type="pres">
      <dgm:prSet presAssocID="{42A13BED-A53D-41E6-A6F7-55FD59292A1B}" presName="rootText" presStyleLbl="node2" presStyleIdx="0" presStyleCnt="7">
        <dgm:presLayoutVars>
          <dgm:chPref val="3"/>
        </dgm:presLayoutVars>
      </dgm:prSet>
      <dgm:spPr/>
    </dgm:pt>
    <dgm:pt modelId="{70B919E4-9425-4AC6-944C-9FC8B033E220}" type="pres">
      <dgm:prSet presAssocID="{42A13BED-A53D-41E6-A6F7-55FD59292A1B}" presName="rootConnector" presStyleLbl="node2" presStyleIdx="0" presStyleCnt="7"/>
      <dgm:spPr/>
    </dgm:pt>
    <dgm:pt modelId="{C175F58C-B735-45BF-95D1-5DC7A043D2BD}" type="pres">
      <dgm:prSet presAssocID="{42A13BED-A53D-41E6-A6F7-55FD59292A1B}" presName="hierChild4" presStyleCnt="0"/>
      <dgm:spPr/>
    </dgm:pt>
    <dgm:pt modelId="{96CA972F-B7BD-4B19-A147-D6C389EA536D}" type="pres">
      <dgm:prSet presAssocID="{42A13BED-A53D-41E6-A6F7-55FD59292A1B}" presName="hierChild5" presStyleCnt="0"/>
      <dgm:spPr/>
    </dgm:pt>
    <dgm:pt modelId="{3548D34B-009A-45C6-91BB-34980C46B7BC}" type="pres">
      <dgm:prSet presAssocID="{FBBD944D-3787-48AC-9B1F-6B58C196EB1D}" presName="Name35" presStyleLbl="parChTrans1D2" presStyleIdx="1" presStyleCnt="7"/>
      <dgm:spPr/>
    </dgm:pt>
    <dgm:pt modelId="{AFDA71D5-FFBF-419E-B35A-7B154A8CA943}" type="pres">
      <dgm:prSet presAssocID="{1FCD68E0-9165-416A-8896-46FB32F5CD49}" presName="hierRoot2" presStyleCnt="0">
        <dgm:presLayoutVars>
          <dgm:hierBranch/>
        </dgm:presLayoutVars>
      </dgm:prSet>
      <dgm:spPr/>
    </dgm:pt>
    <dgm:pt modelId="{8E747DD5-E63D-4893-9B54-28052BCB813C}" type="pres">
      <dgm:prSet presAssocID="{1FCD68E0-9165-416A-8896-46FB32F5CD49}" presName="rootComposite" presStyleCnt="0"/>
      <dgm:spPr/>
    </dgm:pt>
    <dgm:pt modelId="{80E2622D-6354-4FCB-BD42-AE9D42FB23E7}" type="pres">
      <dgm:prSet presAssocID="{1FCD68E0-9165-416A-8896-46FB32F5CD49}" presName="rootText" presStyleLbl="node2" presStyleIdx="1" presStyleCnt="7">
        <dgm:presLayoutVars>
          <dgm:chPref val="3"/>
        </dgm:presLayoutVars>
      </dgm:prSet>
      <dgm:spPr/>
    </dgm:pt>
    <dgm:pt modelId="{A4D33E9B-3CA6-4452-BAC6-04514BD40B85}" type="pres">
      <dgm:prSet presAssocID="{1FCD68E0-9165-416A-8896-46FB32F5CD49}" presName="rootConnector" presStyleLbl="node2" presStyleIdx="1" presStyleCnt="7"/>
      <dgm:spPr/>
    </dgm:pt>
    <dgm:pt modelId="{7EDF6DEF-F4D9-4C6F-BFFD-78E4DFF84A7B}" type="pres">
      <dgm:prSet presAssocID="{1FCD68E0-9165-416A-8896-46FB32F5CD49}" presName="hierChild4" presStyleCnt="0"/>
      <dgm:spPr/>
    </dgm:pt>
    <dgm:pt modelId="{AB041866-F620-4126-8975-A372919A990F}" type="pres">
      <dgm:prSet presAssocID="{1FCD68E0-9165-416A-8896-46FB32F5CD49}" presName="hierChild5" presStyleCnt="0"/>
      <dgm:spPr/>
    </dgm:pt>
    <dgm:pt modelId="{B9EFD629-B7F5-4294-8197-F418EAD621EA}" type="pres">
      <dgm:prSet presAssocID="{0DB6D936-0B5E-4E57-8D37-F6CC966C8F90}" presName="Name35" presStyleLbl="parChTrans1D2" presStyleIdx="2" presStyleCnt="7"/>
      <dgm:spPr/>
    </dgm:pt>
    <dgm:pt modelId="{509DAE2B-0941-4EEC-96A5-A091241B93F2}" type="pres">
      <dgm:prSet presAssocID="{71CB580F-7643-4753-BA71-12AE1A00E163}" presName="hierRoot2" presStyleCnt="0">
        <dgm:presLayoutVars>
          <dgm:hierBranch/>
        </dgm:presLayoutVars>
      </dgm:prSet>
      <dgm:spPr/>
    </dgm:pt>
    <dgm:pt modelId="{C9F2AADD-6FC9-49D4-A447-996D3A6CD471}" type="pres">
      <dgm:prSet presAssocID="{71CB580F-7643-4753-BA71-12AE1A00E163}" presName="rootComposite" presStyleCnt="0"/>
      <dgm:spPr/>
    </dgm:pt>
    <dgm:pt modelId="{8E7012A1-B586-4548-A640-C678C6595B7F}" type="pres">
      <dgm:prSet presAssocID="{71CB580F-7643-4753-BA71-12AE1A00E163}" presName="rootText" presStyleLbl="node2" presStyleIdx="2" presStyleCnt="7">
        <dgm:presLayoutVars>
          <dgm:chPref val="3"/>
        </dgm:presLayoutVars>
      </dgm:prSet>
      <dgm:spPr/>
    </dgm:pt>
    <dgm:pt modelId="{BE97E062-5DA9-44F9-88C1-E27008AB0C00}" type="pres">
      <dgm:prSet presAssocID="{71CB580F-7643-4753-BA71-12AE1A00E163}" presName="rootConnector" presStyleLbl="node2" presStyleIdx="2" presStyleCnt="7"/>
      <dgm:spPr/>
    </dgm:pt>
    <dgm:pt modelId="{B92FCF4D-800F-406E-8D2A-FEFABA6E98F8}" type="pres">
      <dgm:prSet presAssocID="{71CB580F-7643-4753-BA71-12AE1A00E163}" presName="hierChild4" presStyleCnt="0"/>
      <dgm:spPr/>
    </dgm:pt>
    <dgm:pt modelId="{E814F2D0-C223-43F3-B64C-C3FA4D9BD6ED}" type="pres">
      <dgm:prSet presAssocID="{71CB580F-7643-4753-BA71-12AE1A00E163}" presName="hierChild5" presStyleCnt="0"/>
      <dgm:spPr/>
    </dgm:pt>
    <dgm:pt modelId="{71DFCF76-B50D-4FCC-AE8E-F922ADB2C8B7}" type="pres">
      <dgm:prSet presAssocID="{E54D1DD1-AD12-4972-9BB1-70D8CAF285F9}" presName="Name35" presStyleLbl="parChTrans1D2" presStyleIdx="3" presStyleCnt="7"/>
      <dgm:spPr/>
    </dgm:pt>
    <dgm:pt modelId="{C0D122BD-645A-49E5-B9E1-7BFB595E5037}" type="pres">
      <dgm:prSet presAssocID="{4B6CB557-9379-4028-B3A0-E189E412499C}" presName="hierRoot2" presStyleCnt="0">
        <dgm:presLayoutVars>
          <dgm:hierBranch/>
        </dgm:presLayoutVars>
      </dgm:prSet>
      <dgm:spPr/>
    </dgm:pt>
    <dgm:pt modelId="{9913F66D-876E-4F1D-BE0C-3CE1129BFED5}" type="pres">
      <dgm:prSet presAssocID="{4B6CB557-9379-4028-B3A0-E189E412499C}" presName="rootComposite" presStyleCnt="0"/>
      <dgm:spPr/>
    </dgm:pt>
    <dgm:pt modelId="{0CAAF8D5-22B0-4FAC-AD31-08F7B3A8DC9C}" type="pres">
      <dgm:prSet presAssocID="{4B6CB557-9379-4028-B3A0-E189E412499C}" presName="rootText" presStyleLbl="node2" presStyleIdx="3" presStyleCnt="7">
        <dgm:presLayoutVars>
          <dgm:chPref val="3"/>
        </dgm:presLayoutVars>
      </dgm:prSet>
      <dgm:spPr/>
    </dgm:pt>
    <dgm:pt modelId="{471376A7-3D28-46AC-9687-7148A57817E8}" type="pres">
      <dgm:prSet presAssocID="{4B6CB557-9379-4028-B3A0-E189E412499C}" presName="rootConnector" presStyleLbl="node2" presStyleIdx="3" presStyleCnt="7"/>
      <dgm:spPr/>
    </dgm:pt>
    <dgm:pt modelId="{BC36CCA3-7A12-4D4E-B2E8-EB19302C1BB6}" type="pres">
      <dgm:prSet presAssocID="{4B6CB557-9379-4028-B3A0-E189E412499C}" presName="hierChild4" presStyleCnt="0"/>
      <dgm:spPr/>
    </dgm:pt>
    <dgm:pt modelId="{9CDB5232-9856-4DC3-B063-8D77F96C892E}" type="pres">
      <dgm:prSet presAssocID="{4B6CB557-9379-4028-B3A0-E189E412499C}" presName="hierChild5" presStyleCnt="0"/>
      <dgm:spPr/>
    </dgm:pt>
    <dgm:pt modelId="{1C405BCD-5C1C-4780-9181-D105DCFC35A0}" type="pres">
      <dgm:prSet presAssocID="{3BCDA314-BAFC-41DB-8BCA-B2901CE76452}" presName="Name35" presStyleLbl="parChTrans1D2" presStyleIdx="4" presStyleCnt="7"/>
      <dgm:spPr/>
    </dgm:pt>
    <dgm:pt modelId="{8BC478B3-0F0C-4791-9FCE-A68744AD031A}" type="pres">
      <dgm:prSet presAssocID="{A139BFB4-C13A-4201-B61E-9561A77A1752}" presName="hierRoot2" presStyleCnt="0">
        <dgm:presLayoutVars>
          <dgm:hierBranch/>
        </dgm:presLayoutVars>
      </dgm:prSet>
      <dgm:spPr/>
    </dgm:pt>
    <dgm:pt modelId="{8D79AF92-B6AF-4004-B73E-0E0438D92122}" type="pres">
      <dgm:prSet presAssocID="{A139BFB4-C13A-4201-B61E-9561A77A1752}" presName="rootComposite" presStyleCnt="0"/>
      <dgm:spPr/>
    </dgm:pt>
    <dgm:pt modelId="{F218045F-DC9F-48FF-9972-6A1A95269F4C}" type="pres">
      <dgm:prSet presAssocID="{A139BFB4-C13A-4201-B61E-9561A77A1752}" presName="rootText" presStyleLbl="node2" presStyleIdx="4" presStyleCnt="7">
        <dgm:presLayoutVars>
          <dgm:chPref val="3"/>
        </dgm:presLayoutVars>
      </dgm:prSet>
      <dgm:spPr/>
    </dgm:pt>
    <dgm:pt modelId="{6FA364FE-BEAF-4DEA-974B-EC66ACD571CB}" type="pres">
      <dgm:prSet presAssocID="{A139BFB4-C13A-4201-B61E-9561A77A1752}" presName="rootConnector" presStyleLbl="node2" presStyleIdx="4" presStyleCnt="7"/>
      <dgm:spPr/>
    </dgm:pt>
    <dgm:pt modelId="{82F7EC1C-7808-49EF-9FAE-DB42835ECF29}" type="pres">
      <dgm:prSet presAssocID="{A139BFB4-C13A-4201-B61E-9561A77A1752}" presName="hierChild4" presStyleCnt="0"/>
      <dgm:spPr/>
    </dgm:pt>
    <dgm:pt modelId="{4372D4E8-031B-4182-A38F-CA5BB44B5D60}" type="pres">
      <dgm:prSet presAssocID="{A139BFB4-C13A-4201-B61E-9561A77A1752}" presName="hierChild5" presStyleCnt="0"/>
      <dgm:spPr/>
    </dgm:pt>
    <dgm:pt modelId="{0BB547CB-088F-4A4C-B091-E5D9AA6A7FED}" type="pres">
      <dgm:prSet presAssocID="{A9539EC5-49D8-46F3-A1FF-BB4B67B226F3}" presName="Name35" presStyleLbl="parChTrans1D2" presStyleIdx="5" presStyleCnt="7"/>
      <dgm:spPr/>
    </dgm:pt>
    <dgm:pt modelId="{B8451B9F-30EB-48E1-BEC8-4ADE51D219C3}" type="pres">
      <dgm:prSet presAssocID="{41F05B19-55DD-49F6-B691-78E18AA7D0D0}" presName="hierRoot2" presStyleCnt="0">
        <dgm:presLayoutVars>
          <dgm:hierBranch/>
        </dgm:presLayoutVars>
      </dgm:prSet>
      <dgm:spPr/>
    </dgm:pt>
    <dgm:pt modelId="{B43A24F5-3690-4B0E-B681-8581264E2BC9}" type="pres">
      <dgm:prSet presAssocID="{41F05B19-55DD-49F6-B691-78E18AA7D0D0}" presName="rootComposite" presStyleCnt="0"/>
      <dgm:spPr/>
    </dgm:pt>
    <dgm:pt modelId="{E27C4309-20CE-4503-B4E6-31F2A7BB6152}" type="pres">
      <dgm:prSet presAssocID="{41F05B19-55DD-49F6-B691-78E18AA7D0D0}" presName="rootText" presStyleLbl="node2" presStyleIdx="5" presStyleCnt="7">
        <dgm:presLayoutVars>
          <dgm:chPref val="3"/>
        </dgm:presLayoutVars>
      </dgm:prSet>
      <dgm:spPr/>
    </dgm:pt>
    <dgm:pt modelId="{142AD7B4-2C9E-42F9-8034-A6F690FEEC88}" type="pres">
      <dgm:prSet presAssocID="{41F05B19-55DD-49F6-B691-78E18AA7D0D0}" presName="rootConnector" presStyleLbl="node2" presStyleIdx="5" presStyleCnt="7"/>
      <dgm:spPr/>
    </dgm:pt>
    <dgm:pt modelId="{A16CFE18-F2DE-49D6-8677-84A70AB98F7D}" type="pres">
      <dgm:prSet presAssocID="{41F05B19-55DD-49F6-B691-78E18AA7D0D0}" presName="hierChild4" presStyleCnt="0"/>
      <dgm:spPr/>
    </dgm:pt>
    <dgm:pt modelId="{A8DB59C1-9A56-45C7-9968-D3274C4044A4}" type="pres">
      <dgm:prSet presAssocID="{41F05B19-55DD-49F6-B691-78E18AA7D0D0}" presName="hierChild5" presStyleCnt="0"/>
      <dgm:spPr/>
    </dgm:pt>
    <dgm:pt modelId="{EDE2BE37-5283-43DB-A76B-E991C9780105}" type="pres">
      <dgm:prSet presAssocID="{364C1E54-83EA-4AE4-A2D4-2FC5D2D77E95}" presName="Name35" presStyleLbl="parChTrans1D2" presStyleIdx="6" presStyleCnt="7"/>
      <dgm:spPr/>
    </dgm:pt>
    <dgm:pt modelId="{406ED085-E9CC-40D5-8FDD-92DD126CC277}" type="pres">
      <dgm:prSet presAssocID="{C609E1FF-0CCF-4AE1-940B-96CA2AFA6692}" presName="hierRoot2" presStyleCnt="0">
        <dgm:presLayoutVars>
          <dgm:hierBranch/>
        </dgm:presLayoutVars>
      </dgm:prSet>
      <dgm:spPr/>
    </dgm:pt>
    <dgm:pt modelId="{3E221D99-02D0-4205-BED9-A501A172AA6C}" type="pres">
      <dgm:prSet presAssocID="{C609E1FF-0CCF-4AE1-940B-96CA2AFA6692}" presName="rootComposite" presStyleCnt="0"/>
      <dgm:spPr/>
    </dgm:pt>
    <dgm:pt modelId="{EF6160EE-B2A1-4DA2-B60C-528B42D754EC}" type="pres">
      <dgm:prSet presAssocID="{C609E1FF-0CCF-4AE1-940B-96CA2AFA6692}" presName="rootText" presStyleLbl="node2" presStyleIdx="6" presStyleCnt="7">
        <dgm:presLayoutVars>
          <dgm:chPref val="3"/>
        </dgm:presLayoutVars>
      </dgm:prSet>
      <dgm:spPr/>
    </dgm:pt>
    <dgm:pt modelId="{75E15A43-9B48-460E-9E05-36EFA8A4F7CE}" type="pres">
      <dgm:prSet presAssocID="{C609E1FF-0CCF-4AE1-940B-96CA2AFA6692}" presName="rootConnector" presStyleLbl="node2" presStyleIdx="6" presStyleCnt="7"/>
      <dgm:spPr/>
    </dgm:pt>
    <dgm:pt modelId="{55E95E8F-D9E9-4A98-9E7B-15DD5FFB3227}" type="pres">
      <dgm:prSet presAssocID="{C609E1FF-0CCF-4AE1-940B-96CA2AFA6692}" presName="hierChild4" presStyleCnt="0"/>
      <dgm:spPr/>
    </dgm:pt>
    <dgm:pt modelId="{E7D85E35-8BC7-4B26-979D-437775D3B320}" type="pres">
      <dgm:prSet presAssocID="{C609E1FF-0CCF-4AE1-940B-96CA2AFA6692}" presName="hierChild5" presStyleCnt="0"/>
      <dgm:spPr/>
    </dgm:pt>
    <dgm:pt modelId="{58006CD3-E8FC-46D1-BBE8-F9A63ED5A0E9}" type="pres">
      <dgm:prSet presAssocID="{952489DD-4C21-469A-82F6-78F1E77574A3}" presName="hierChild3" presStyleCnt="0"/>
      <dgm:spPr/>
    </dgm:pt>
  </dgm:ptLst>
  <dgm:cxnLst>
    <dgm:cxn modelId="{7DAD3011-D3EC-432E-90B4-8210D578135B}" srcId="{952489DD-4C21-469A-82F6-78F1E77574A3}" destId="{C609E1FF-0CCF-4AE1-940B-96CA2AFA6692}" srcOrd="6" destOrd="0" parTransId="{364C1E54-83EA-4AE4-A2D4-2FC5D2D77E95}" sibTransId="{7A1A2F78-B222-4EA2-8A76-15DFD8A9284D}"/>
    <dgm:cxn modelId="{B65B4015-D0BC-49B5-A467-B74E6D3A4ADF}" type="presOf" srcId="{41F05B19-55DD-49F6-B691-78E18AA7D0D0}" destId="{142AD7B4-2C9E-42F9-8034-A6F690FEEC88}" srcOrd="1" destOrd="0" presId="urn:microsoft.com/office/officeart/2005/8/layout/orgChart1"/>
    <dgm:cxn modelId="{45D01E18-E426-4BB2-A46D-080DEC64A299}" type="presOf" srcId="{C609E1FF-0CCF-4AE1-940B-96CA2AFA6692}" destId="{75E15A43-9B48-460E-9E05-36EFA8A4F7CE}" srcOrd="1" destOrd="0" presId="urn:microsoft.com/office/officeart/2005/8/layout/orgChart1"/>
    <dgm:cxn modelId="{650BC919-101C-4D27-84D1-15573448D36D}" type="presOf" srcId="{4B6CB557-9379-4028-B3A0-E189E412499C}" destId="{0CAAF8D5-22B0-4FAC-AD31-08F7B3A8DC9C}" srcOrd="0" destOrd="0" presId="urn:microsoft.com/office/officeart/2005/8/layout/orgChart1"/>
    <dgm:cxn modelId="{227D6E22-E7CC-4267-9B56-4C13F9777FFC}" type="presOf" srcId="{FBBD944D-3787-48AC-9B1F-6B58C196EB1D}" destId="{3548D34B-009A-45C6-91BB-34980C46B7BC}" srcOrd="0" destOrd="0" presId="urn:microsoft.com/office/officeart/2005/8/layout/orgChart1"/>
    <dgm:cxn modelId="{AC182C39-CC0B-4FB0-998F-167659B265E1}" srcId="{952489DD-4C21-469A-82F6-78F1E77574A3}" destId="{4B6CB557-9379-4028-B3A0-E189E412499C}" srcOrd="3" destOrd="0" parTransId="{E54D1DD1-AD12-4972-9BB1-70D8CAF285F9}" sibTransId="{5AE8B836-C082-4D45-8A65-789C298A3DE4}"/>
    <dgm:cxn modelId="{57CF6E3B-FA04-4F46-B200-BA8E89435B34}" type="presOf" srcId="{1FCD68E0-9165-416A-8896-46FB32F5CD49}" destId="{80E2622D-6354-4FCB-BD42-AE9D42FB23E7}" srcOrd="0" destOrd="0" presId="urn:microsoft.com/office/officeart/2005/8/layout/orgChart1"/>
    <dgm:cxn modelId="{9B53285F-BDD5-49BA-8706-66B1B6387BE8}" srcId="{952489DD-4C21-469A-82F6-78F1E77574A3}" destId="{A139BFB4-C13A-4201-B61E-9561A77A1752}" srcOrd="4" destOrd="0" parTransId="{3BCDA314-BAFC-41DB-8BCA-B2901CE76452}" sibTransId="{756F8622-099A-4642-941B-5F0140529E2B}"/>
    <dgm:cxn modelId="{1F119D7E-A6AA-42E4-9472-9CCDE09A7F0B}" type="presOf" srcId="{364C1E54-83EA-4AE4-A2D4-2FC5D2D77E95}" destId="{EDE2BE37-5283-43DB-A76B-E991C9780105}" srcOrd="0" destOrd="0" presId="urn:microsoft.com/office/officeart/2005/8/layout/orgChart1"/>
    <dgm:cxn modelId="{D9B7618C-FDEB-4132-AE21-1585AC331522}" type="presOf" srcId="{42A13BED-A53D-41E6-A6F7-55FD59292A1B}" destId="{8345B252-CF91-46B7-881A-ADB61627AC50}" srcOrd="0" destOrd="0" presId="urn:microsoft.com/office/officeart/2005/8/layout/orgChart1"/>
    <dgm:cxn modelId="{BF4F118E-FE33-42B3-AD85-E81A28713DF0}" srcId="{952489DD-4C21-469A-82F6-78F1E77574A3}" destId="{41F05B19-55DD-49F6-B691-78E18AA7D0D0}" srcOrd="5" destOrd="0" parTransId="{A9539EC5-49D8-46F3-A1FF-BB4B67B226F3}" sibTransId="{8223A950-0725-4449-A68E-08878A2F9AAD}"/>
    <dgm:cxn modelId="{32374E93-6218-49D7-BF22-65909C6F8BE0}" type="presOf" srcId="{A139BFB4-C13A-4201-B61E-9561A77A1752}" destId="{6FA364FE-BEAF-4DEA-974B-EC66ACD571CB}" srcOrd="1" destOrd="0" presId="urn:microsoft.com/office/officeart/2005/8/layout/orgChart1"/>
    <dgm:cxn modelId="{FEA08094-9338-499C-8DCF-CEF62D2CF1BB}" type="presOf" srcId="{0DB6D936-0B5E-4E57-8D37-F6CC966C8F90}" destId="{B9EFD629-B7F5-4294-8197-F418EAD621EA}" srcOrd="0" destOrd="0" presId="urn:microsoft.com/office/officeart/2005/8/layout/orgChart1"/>
    <dgm:cxn modelId="{D01EAD96-24AD-4142-894E-E30613B85DA0}" type="presOf" srcId="{E54D1DD1-AD12-4972-9BB1-70D8CAF285F9}" destId="{71DFCF76-B50D-4FCC-AE8E-F922ADB2C8B7}" srcOrd="0" destOrd="0" presId="urn:microsoft.com/office/officeart/2005/8/layout/orgChart1"/>
    <dgm:cxn modelId="{B3A30097-E130-4499-B86E-4E62E9CB23C6}" type="presOf" srcId="{C609E1FF-0CCF-4AE1-940B-96CA2AFA6692}" destId="{EF6160EE-B2A1-4DA2-B60C-528B42D754EC}" srcOrd="0" destOrd="0" presId="urn:microsoft.com/office/officeart/2005/8/layout/orgChart1"/>
    <dgm:cxn modelId="{DE6ECF97-2D10-4F97-A182-1360EFBC8C4D}" type="presOf" srcId="{71CB580F-7643-4753-BA71-12AE1A00E163}" destId="{8E7012A1-B586-4548-A640-C678C6595B7F}" srcOrd="0" destOrd="0" presId="urn:microsoft.com/office/officeart/2005/8/layout/orgChart1"/>
    <dgm:cxn modelId="{9343BF99-3230-474D-B0FF-1A443BE820FD}" type="presOf" srcId="{1FCD68E0-9165-416A-8896-46FB32F5CD49}" destId="{A4D33E9B-3CA6-4452-BAC6-04514BD40B85}" srcOrd="1" destOrd="0" presId="urn:microsoft.com/office/officeart/2005/8/layout/orgChart1"/>
    <dgm:cxn modelId="{A91BF4A4-1A0B-4FFD-B72C-D96F4F2E0770}" type="presOf" srcId="{A139BFB4-C13A-4201-B61E-9561A77A1752}" destId="{F218045F-DC9F-48FF-9972-6A1A95269F4C}" srcOrd="0" destOrd="0" presId="urn:microsoft.com/office/officeart/2005/8/layout/orgChart1"/>
    <dgm:cxn modelId="{629A0CA8-4367-422A-9ACB-88DBD35EBFAD}" type="presOf" srcId="{3BCDA314-BAFC-41DB-8BCA-B2901CE76452}" destId="{1C405BCD-5C1C-4780-9181-D105DCFC35A0}" srcOrd="0" destOrd="0" presId="urn:microsoft.com/office/officeart/2005/8/layout/orgChart1"/>
    <dgm:cxn modelId="{33F3D4AF-FB9C-4442-8F00-9BFA19307006}" type="presOf" srcId="{71BEA69D-2239-4BCD-9BC4-79365AFDE709}" destId="{B33FE792-9BE4-4C17-AFD2-8787272A4B31}" srcOrd="0" destOrd="0" presId="urn:microsoft.com/office/officeart/2005/8/layout/orgChart1"/>
    <dgm:cxn modelId="{469A53B2-D086-482D-9310-A3A37E1A70D6}" type="presOf" srcId="{4B6CB557-9379-4028-B3A0-E189E412499C}" destId="{471376A7-3D28-46AC-9687-7148A57817E8}" srcOrd="1" destOrd="0" presId="urn:microsoft.com/office/officeart/2005/8/layout/orgChart1"/>
    <dgm:cxn modelId="{CA2FB6BD-8A37-4E72-81A7-D7F78E22FD55}" srcId="{71BEA69D-2239-4BCD-9BC4-79365AFDE709}" destId="{952489DD-4C21-469A-82F6-78F1E77574A3}" srcOrd="0" destOrd="0" parTransId="{8E824957-50C3-4D48-9267-E3DB0EFE3C93}" sibTransId="{86A80D4C-5026-4227-9EF1-DFB26261116F}"/>
    <dgm:cxn modelId="{74C5AEC2-FBC6-4030-A408-4F5F8353E5DC}" type="presOf" srcId="{42A13BED-A53D-41E6-A6F7-55FD59292A1B}" destId="{70B919E4-9425-4AC6-944C-9FC8B033E220}" srcOrd="1" destOrd="0" presId="urn:microsoft.com/office/officeart/2005/8/layout/orgChart1"/>
    <dgm:cxn modelId="{83A2CEC3-A3EF-4730-BF82-BB8A708255E1}" type="presOf" srcId="{952489DD-4C21-469A-82F6-78F1E77574A3}" destId="{D57B50FA-2EF9-4589-A681-070CFE5550A2}" srcOrd="1" destOrd="0" presId="urn:microsoft.com/office/officeart/2005/8/layout/orgChart1"/>
    <dgm:cxn modelId="{5CA199DE-2812-441F-BE3D-FF95E71B5B0B}" type="presOf" srcId="{71CB580F-7643-4753-BA71-12AE1A00E163}" destId="{BE97E062-5DA9-44F9-88C1-E27008AB0C00}" srcOrd="1" destOrd="0" presId="urn:microsoft.com/office/officeart/2005/8/layout/orgChart1"/>
    <dgm:cxn modelId="{F29894E3-8746-43E2-99E5-A89F7BD1801E}" srcId="{952489DD-4C21-469A-82F6-78F1E77574A3}" destId="{1FCD68E0-9165-416A-8896-46FB32F5CD49}" srcOrd="1" destOrd="0" parTransId="{FBBD944D-3787-48AC-9B1F-6B58C196EB1D}" sibTransId="{7F74CD64-8D4B-4BAD-92F2-F4855B1A9A26}"/>
    <dgm:cxn modelId="{036FB5E5-5FC0-4E12-94CB-DEB8EDA4C846}" srcId="{952489DD-4C21-469A-82F6-78F1E77574A3}" destId="{71CB580F-7643-4753-BA71-12AE1A00E163}" srcOrd="2" destOrd="0" parTransId="{0DB6D936-0B5E-4E57-8D37-F6CC966C8F90}" sibTransId="{61A8DC1E-3318-4BA9-B63D-C998B3B13D69}"/>
    <dgm:cxn modelId="{FEB7C5EA-06F3-4E0A-B7C9-0093CE29AD5C}" type="presOf" srcId="{952489DD-4C21-469A-82F6-78F1E77574A3}" destId="{C0B9CF2B-504F-4CFD-A173-BFAEF623C8D5}" srcOrd="0" destOrd="0" presId="urn:microsoft.com/office/officeart/2005/8/layout/orgChart1"/>
    <dgm:cxn modelId="{97C946EC-ED85-429C-85F6-CD1361A437B5}" srcId="{952489DD-4C21-469A-82F6-78F1E77574A3}" destId="{42A13BED-A53D-41E6-A6F7-55FD59292A1B}" srcOrd="0" destOrd="0" parTransId="{5DB57A48-B2F8-413B-9DA4-D99AF04B6BCC}" sibTransId="{03049E2C-EDF4-49B6-90D7-B2ADC4416381}"/>
    <dgm:cxn modelId="{A55409ED-8DE8-4F0B-A844-321D176E1109}" type="presOf" srcId="{A9539EC5-49D8-46F3-A1FF-BB4B67B226F3}" destId="{0BB547CB-088F-4A4C-B091-E5D9AA6A7FED}" srcOrd="0" destOrd="0" presId="urn:microsoft.com/office/officeart/2005/8/layout/orgChart1"/>
    <dgm:cxn modelId="{E273A8F8-0EDA-41C3-8B0C-55DD7F8EF7AF}" type="presOf" srcId="{5DB57A48-B2F8-413B-9DA4-D99AF04B6BCC}" destId="{3E8F7DC3-4F0B-49E0-BC34-2712C9E17780}" srcOrd="0" destOrd="0" presId="urn:microsoft.com/office/officeart/2005/8/layout/orgChart1"/>
    <dgm:cxn modelId="{B8A7D3FE-236F-46FF-924C-A1E29C3D9923}" type="presOf" srcId="{41F05B19-55DD-49F6-B691-78E18AA7D0D0}" destId="{E27C4309-20CE-4503-B4E6-31F2A7BB6152}" srcOrd="0" destOrd="0" presId="urn:microsoft.com/office/officeart/2005/8/layout/orgChart1"/>
    <dgm:cxn modelId="{FB818334-48B3-4F86-BB4F-B3EF5EBEB70C}" type="presParOf" srcId="{B33FE792-9BE4-4C17-AFD2-8787272A4B31}" destId="{32369FBF-0175-49FA-95AC-1E96491FDCEC}" srcOrd="0" destOrd="0" presId="urn:microsoft.com/office/officeart/2005/8/layout/orgChart1"/>
    <dgm:cxn modelId="{157104C2-5655-49BF-851D-DFD386AA3626}" type="presParOf" srcId="{32369FBF-0175-49FA-95AC-1E96491FDCEC}" destId="{41DF7D2B-1F98-4D88-BD92-DF06BC3C0F45}" srcOrd="0" destOrd="0" presId="urn:microsoft.com/office/officeart/2005/8/layout/orgChart1"/>
    <dgm:cxn modelId="{BA8D23C3-075F-4CB8-A514-7B0C8669D0CD}" type="presParOf" srcId="{41DF7D2B-1F98-4D88-BD92-DF06BC3C0F45}" destId="{C0B9CF2B-504F-4CFD-A173-BFAEF623C8D5}" srcOrd="0" destOrd="0" presId="urn:microsoft.com/office/officeart/2005/8/layout/orgChart1"/>
    <dgm:cxn modelId="{CBF42C02-77FA-4048-BB2F-5356A7A39580}" type="presParOf" srcId="{41DF7D2B-1F98-4D88-BD92-DF06BC3C0F45}" destId="{D57B50FA-2EF9-4589-A681-070CFE5550A2}" srcOrd="1" destOrd="0" presId="urn:microsoft.com/office/officeart/2005/8/layout/orgChart1"/>
    <dgm:cxn modelId="{0E1BB062-7C39-4EF9-94F4-9735446345D6}" type="presParOf" srcId="{32369FBF-0175-49FA-95AC-1E96491FDCEC}" destId="{20B19850-C03A-4699-9939-8E4D1220A5E7}" srcOrd="1" destOrd="0" presId="urn:microsoft.com/office/officeart/2005/8/layout/orgChart1"/>
    <dgm:cxn modelId="{334780DE-F3DC-401E-B1DA-A7F609298A2A}" type="presParOf" srcId="{20B19850-C03A-4699-9939-8E4D1220A5E7}" destId="{3E8F7DC3-4F0B-49E0-BC34-2712C9E17780}" srcOrd="0" destOrd="0" presId="urn:microsoft.com/office/officeart/2005/8/layout/orgChart1"/>
    <dgm:cxn modelId="{4A1612A5-6E2F-4BA3-85B9-1D5D832BD9E7}" type="presParOf" srcId="{20B19850-C03A-4699-9939-8E4D1220A5E7}" destId="{C6D6D671-0823-4D48-8AA9-59A4037FC050}" srcOrd="1" destOrd="0" presId="urn:microsoft.com/office/officeart/2005/8/layout/orgChart1"/>
    <dgm:cxn modelId="{CEF7E2CE-6976-4584-A198-80EB72D940B9}" type="presParOf" srcId="{C6D6D671-0823-4D48-8AA9-59A4037FC050}" destId="{7B1E2F28-A867-4124-864A-543A496DAB05}" srcOrd="0" destOrd="0" presId="urn:microsoft.com/office/officeart/2005/8/layout/orgChart1"/>
    <dgm:cxn modelId="{545A7E5D-A8F9-4662-8837-197766A5C65D}" type="presParOf" srcId="{7B1E2F28-A867-4124-864A-543A496DAB05}" destId="{8345B252-CF91-46B7-881A-ADB61627AC50}" srcOrd="0" destOrd="0" presId="urn:microsoft.com/office/officeart/2005/8/layout/orgChart1"/>
    <dgm:cxn modelId="{E9BED8E5-BFF3-4A91-BF3E-8F459992BE02}" type="presParOf" srcId="{7B1E2F28-A867-4124-864A-543A496DAB05}" destId="{70B919E4-9425-4AC6-944C-9FC8B033E220}" srcOrd="1" destOrd="0" presId="urn:microsoft.com/office/officeart/2005/8/layout/orgChart1"/>
    <dgm:cxn modelId="{EFF80E54-3FD3-4F8A-B70A-39699EA07B8B}" type="presParOf" srcId="{C6D6D671-0823-4D48-8AA9-59A4037FC050}" destId="{C175F58C-B735-45BF-95D1-5DC7A043D2BD}" srcOrd="1" destOrd="0" presId="urn:microsoft.com/office/officeart/2005/8/layout/orgChart1"/>
    <dgm:cxn modelId="{26810AB0-33CA-4A19-9D80-FCD53607430C}" type="presParOf" srcId="{C6D6D671-0823-4D48-8AA9-59A4037FC050}" destId="{96CA972F-B7BD-4B19-A147-D6C389EA536D}" srcOrd="2" destOrd="0" presId="urn:microsoft.com/office/officeart/2005/8/layout/orgChart1"/>
    <dgm:cxn modelId="{B158481E-40AF-4032-937C-6C6241E1E0AC}" type="presParOf" srcId="{20B19850-C03A-4699-9939-8E4D1220A5E7}" destId="{3548D34B-009A-45C6-91BB-34980C46B7BC}" srcOrd="2" destOrd="0" presId="urn:microsoft.com/office/officeart/2005/8/layout/orgChart1"/>
    <dgm:cxn modelId="{5DEC59E6-4855-4BD4-8221-B14771BD99BA}" type="presParOf" srcId="{20B19850-C03A-4699-9939-8E4D1220A5E7}" destId="{AFDA71D5-FFBF-419E-B35A-7B154A8CA943}" srcOrd="3" destOrd="0" presId="urn:microsoft.com/office/officeart/2005/8/layout/orgChart1"/>
    <dgm:cxn modelId="{5B7D481F-4680-40D7-925C-D3BCDAFC8F8B}" type="presParOf" srcId="{AFDA71D5-FFBF-419E-B35A-7B154A8CA943}" destId="{8E747DD5-E63D-4893-9B54-28052BCB813C}" srcOrd="0" destOrd="0" presId="urn:microsoft.com/office/officeart/2005/8/layout/orgChart1"/>
    <dgm:cxn modelId="{A8673596-A502-42CD-BBF4-50AEEA6AF705}" type="presParOf" srcId="{8E747DD5-E63D-4893-9B54-28052BCB813C}" destId="{80E2622D-6354-4FCB-BD42-AE9D42FB23E7}" srcOrd="0" destOrd="0" presId="urn:microsoft.com/office/officeart/2005/8/layout/orgChart1"/>
    <dgm:cxn modelId="{387E4D17-D385-489C-BC29-D59BC23A4D03}" type="presParOf" srcId="{8E747DD5-E63D-4893-9B54-28052BCB813C}" destId="{A4D33E9B-3CA6-4452-BAC6-04514BD40B85}" srcOrd="1" destOrd="0" presId="urn:microsoft.com/office/officeart/2005/8/layout/orgChart1"/>
    <dgm:cxn modelId="{98313058-59C5-4902-B441-F6C2079EE1A1}" type="presParOf" srcId="{AFDA71D5-FFBF-419E-B35A-7B154A8CA943}" destId="{7EDF6DEF-F4D9-4C6F-BFFD-78E4DFF84A7B}" srcOrd="1" destOrd="0" presId="urn:microsoft.com/office/officeart/2005/8/layout/orgChart1"/>
    <dgm:cxn modelId="{364191EB-4142-4AB9-A349-5AD2846B64E5}" type="presParOf" srcId="{AFDA71D5-FFBF-419E-B35A-7B154A8CA943}" destId="{AB041866-F620-4126-8975-A372919A990F}" srcOrd="2" destOrd="0" presId="urn:microsoft.com/office/officeart/2005/8/layout/orgChart1"/>
    <dgm:cxn modelId="{3092B712-84CB-4501-A3B2-B8AF98055BDC}" type="presParOf" srcId="{20B19850-C03A-4699-9939-8E4D1220A5E7}" destId="{B9EFD629-B7F5-4294-8197-F418EAD621EA}" srcOrd="4" destOrd="0" presId="urn:microsoft.com/office/officeart/2005/8/layout/orgChart1"/>
    <dgm:cxn modelId="{72ABAECD-EB5C-47BF-A8DE-36B7A9CD5107}" type="presParOf" srcId="{20B19850-C03A-4699-9939-8E4D1220A5E7}" destId="{509DAE2B-0941-4EEC-96A5-A091241B93F2}" srcOrd="5" destOrd="0" presId="urn:microsoft.com/office/officeart/2005/8/layout/orgChart1"/>
    <dgm:cxn modelId="{8589475A-40D3-4B00-97E6-ED943475B427}" type="presParOf" srcId="{509DAE2B-0941-4EEC-96A5-A091241B93F2}" destId="{C9F2AADD-6FC9-49D4-A447-996D3A6CD471}" srcOrd="0" destOrd="0" presId="urn:microsoft.com/office/officeart/2005/8/layout/orgChart1"/>
    <dgm:cxn modelId="{8599597A-D320-4204-B049-ED693E80588A}" type="presParOf" srcId="{C9F2AADD-6FC9-49D4-A447-996D3A6CD471}" destId="{8E7012A1-B586-4548-A640-C678C6595B7F}" srcOrd="0" destOrd="0" presId="urn:microsoft.com/office/officeart/2005/8/layout/orgChart1"/>
    <dgm:cxn modelId="{3D4AFAB1-5CA3-497F-AD88-B344820BCA09}" type="presParOf" srcId="{C9F2AADD-6FC9-49D4-A447-996D3A6CD471}" destId="{BE97E062-5DA9-44F9-88C1-E27008AB0C00}" srcOrd="1" destOrd="0" presId="urn:microsoft.com/office/officeart/2005/8/layout/orgChart1"/>
    <dgm:cxn modelId="{626C3FCC-71AA-4CE7-A168-426C0D3F6B9F}" type="presParOf" srcId="{509DAE2B-0941-4EEC-96A5-A091241B93F2}" destId="{B92FCF4D-800F-406E-8D2A-FEFABA6E98F8}" srcOrd="1" destOrd="0" presId="urn:microsoft.com/office/officeart/2005/8/layout/orgChart1"/>
    <dgm:cxn modelId="{0FFBB0FE-1EE2-44DF-88E2-EF4939AA50D7}" type="presParOf" srcId="{509DAE2B-0941-4EEC-96A5-A091241B93F2}" destId="{E814F2D0-C223-43F3-B64C-C3FA4D9BD6ED}" srcOrd="2" destOrd="0" presId="urn:microsoft.com/office/officeart/2005/8/layout/orgChart1"/>
    <dgm:cxn modelId="{25E63E6F-D933-4796-AD5D-43B0673B9281}" type="presParOf" srcId="{20B19850-C03A-4699-9939-8E4D1220A5E7}" destId="{71DFCF76-B50D-4FCC-AE8E-F922ADB2C8B7}" srcOrd="6" destOrd="0" presId="urn:microsoft.com/office/officeart/2005/8/layout/orgChart1"/>
    <dgm:cxn modelId="{6DE2DD29-21C3-4F5D-BB0A-532978CA5CFB}" type="presParOf" srcId="{20B19850-C03A-4699-9939-8E4D1220A5E7}" destId="{C0D122BD-645A-49E5-B9E1-7BFB595E5037}" srcOrd="7" destOrd="0" presId="urn:microsoft.com/office/officeart/2005/8/layout/orgChart1"/>
    <dgm:cxn modelId="{1C366460-840F-46FB-AD08-A2F6B26348FB}" type="presParOf" srcId="{C0D122BD-645A-49E5-B9E1-7BFB595E5037}" destId="{9913F66D-876E-4F1D-BE0C-3CE1129BFED5}" srcOrd="0" destOrd="0" presId="urn:microsoft.com/office/officeart/2005/8/layout/orgChart1"/>
    <dgm:cxn modelId="{69FD83BD-FC7B-4199-A476-A76DE1675FC5}" type="presParOf" srcId="{9913F66D-876E-4F1D-BE0C-3CE1129BFED5}" destId="{0CAAF8D5-22B0-4FAC-AD31-08F7B3A8DC9C}" srcOrd="0" destOrd="0" presId="urn:microsoft.com/office/officeart/2005/8/layout/orgChart1"/>
    <dgm:cxn modelId="{CA84D3B8-888B-4CE3-821C-EDC788F7D29D}" type="presParOf" srcId="{9913F66D-876E-4F1D-BE0C-3CE1129BFED5}" destId="{471376A7-3D28-46AC-9687-7148A57817E8}" srcOrd="1" destOrd="0" presId="urn:microsoft.com/office/officeart/2005/8/layout/orgChart1"/>
    <dgm:cxn modelId="{EDF21A3E-92D7-4B7C-BC42-68BF1753357B}" type="presParOf" srcId="{C0D122BD-645A-49E5-B9E1-7BFB595E5037}" destId="{BC36CCA3-7A12-4D4E-B2E8-EB19302C1BB6}" srcOrd="1" destOrd="0" presId="urn:microsoft.com/office/officeart/2005/8/layout/orgChart1"/>
    <dgm:cxn modelId="{C5FED38C-AB5F-494D-B2CF-2A467CDFA3FC}" type="presParOf" srcId="{C0D122BD-645A-49E5-B9E1-7BFB595E5037}" destId="{9CDB5232-9856-4DC3-B063-8D77F96C892E}" srcOrd="2" destOrd="0" presId="urn:microsoft.com/office/officeart/2005/8/layout/orgChart1"/>
    <dgm:cxn modelId="{98688E3C-9F5E-4A80-842B-13B911103330}" type="presParOf" srcId="{20B19850-C03A-4699-9939-8E4D1220A5E7}" destId="{1C405BCD-5C1C-4780-9181-D105DCFC35A0}" srcOrd="8" destOrd="0" presId="urn:microsoft.com/office/officeart/2005/8/layout/orgChart1"/>
    <dgm:cxn modelId="{CA4278A0-62DF-4ED6-9028-8893C922FD5A}" type="presParOf" srcId="{20B19850-C03A-4699-9939-8E4D1220A5E7}" destId="{8BC478B3-0F0C-4791-9FCE-A68744AD031A}" srcOrd="9" destOrd="0" presId="urn:microsoft.com/office/officeart/2005/8/layout/orgChart1"/>
    <dgm:cxn modelId="{0F4E17EA-E9FE-46D5-BF53-0541347B2224}" type="presParOf" srcId="{8BC478B3-0F0C-4791-9FCE-A68744AD031A}" destId="{8D79AF92-B6AF-4004-B73E-0E0438D92122}" srcOrd="0" destOrd="0" presId="urn:microsoft.com/office/officeart/2005/8/layout/orgChart1"/>
    <dgm:cxn modelId="{0C557DE9-2C6B-4E76-9F3D-4E3C7E0B7E54}" type="presParOf" srcId="{8D79AF92-B6AF-4004-B73E-0E0438D92122}" destId="{F218045F-DC9F-48FF-9972-6A1A95269F4C}" srcOrd="0" destOrd="0" presId="urn:microsoft.com/office/officeart/2005/8/layout/orgChart1"/>
    <dgm:cxn modelId="{424A21AE-9890-445A-AEB9-1517ADDE6FFE}" type="presParOf" srcId="{8D79AF92-B6AF-4004-B73E-0E0438D92122}" destId="{6FA364FE-BEAF-4DEA-974B-EC66ACD571CB}" srcOrd="1" destOrd="0" presId="urn:microsoft.com/office/officeart/2005/8/layout/orgChart1"/>
    <dgm:cxn modelId="{3EAFE17E-2A64-4E9A-A835-F8F04BC19244}" type="presParOf" srcId="{8BC478B3-0F0C-4791-9FCE-A68744AD031A}" destId="{82F7EC1C-7808-49EF-9FAE-DB42835ECF29}" srcOrd="1" destOrd="0" presId="urn:microsoft.com/office/officeart/2005/8/layout/orgChart1"/>
    <dgm:cxn modelId="{AACC3CDF-5416-413A-84FD-BD65AD6CF20C}" type="presParOf" srcId="{8BC478B3-0F0C-4791-9FCE-A68744AD031A}" destId="{4372D4E8-031B-4182-A38F-CA5BB44B5D60}" srcOrd="2" destOrd="0" presId="urn:microsoft.com/office/officeart/2005/8/layout/orgChart1"/>
    <dgm:cxn modelId="{AF657CD9-A33F-4B61-ACB1-B91478F5FF79}" type="presParOf" srcId="{20B19850-C03A-4699-9939-8E4D1220A5E7}" destId="{0BB547CB-088F-4A4C-B091-E5D9AA6A7FED}" srcOrd="10" destOrd="0" presId="urn:microsoft.com/office/officeart/2005/8/layout/orgChart1"/>
    <dgm:cxn modelId="{33C296C3-C188-402A-A1E6-297290DFF0AC}" type="presParOf" srcId="{20B19850-C03A-4699-9939-8E4D1220A5E7}" destId="{B8451B9F-30EB-48E1-BEC8-4ADE51D219C3}" srcOrd="11" destOrd="0" presId="urn:microsoft.com/office/officeart/2005/8/layout/orgChart1"/>
    <dgm:cxn modelId="{49A3946E-3BFB-4677-B54F-58BFED152816}" type="presParOf" srcId="{B8451B9F-30EB-48E1-BEC8-4ADE51D219C3}" destId="{B43A24F5-3690-4B0E-B681-8581264E2BC9}" srcOrd="0" destOrd="0" presId="urn:microsoft.com/office/officeart/2005/8/layout/orgChart1"/>
    <dgm:cxn modelId="{CFD1E36F-A35C-4A31-BD46-93818D848A85}" type="presParOf" srcId="{B43A24F5-3690-4B0E-B681-8581264E2BC9}" destId="{E27C4309-20CE-4503-B4E6-31F2A7BB6152}" srcOrd="0" destOrd="0" presId="urn:microsoft.com/office/officeart/2005/8/layout/orgChart1"/>
    <dgm:cxn modelId="{67780FFD-B68F-4D77-AE2D-FC45924B850F}" type="presParOf" srcId="{B43A24F5-3690-4B0E-B681-8581264E2BC9}" destId="{142AD7B4-2C9E-42F9-8034-A6F690FEEC88}" srcOrd="1" destOrd="0" presId="urn:microsoft.com/office/officeart/2005/8/layout/orgChart1"/>
    <dgm:cxn modelId="{A6C266F5-2E38-4E1A-ABF9-74DC181C3853}" type="presParOf" srcId="{B8451B9F-30EB-48E1-BEC8-4ADE51D219C3}" destId="{A16CFE18-F2DE-49D6-8677-84A70AB98F7D}" srcOrd="1" destOrd="0" presId="urn:microsoft.com/office/officeart/2005/8/layout/orgChart1"/>
    <dgm:cxn modelId="{16CC06AD-5A3B-438D-8E18-D60E2CA4F34E}" type="presParOf" srcId="{B8451B9F-30EB-48E1-BEC8-4ADE51D219C3}" destId="{A8DB59C1-9A56-45C7-9968-D3274C4044A4}" srcOrd="2" destOrd="0" presId="urn:microsoft.com/office/officeart/2005/8/layout/orgChart1"/>
    <dgm:cxn modelId="{EDCCFEED-57BD-4622-8B92-0A2E499ED777}" type="presParOf" srcId="{20B19850-C03A-4699-9939-8E4D1220A5E7}" destId="{EDE2BE37-5283-43DB-A76B-E991C9780105}" srcOrd="12" destOrd="0" presId="urn:microsoft.com/office/officeart/2005/8/layout/orgChart1"/>
    <dgm:cxn modelId="{3B0E133F-E42A-4B93-AD3E-A98C8A15FD53}" type="presParOf" srcId="{20B19850-C03A-4699-9939-8E4D1220A5E7}" destId="{406ED085-E9CC-40D5-8FDD-92DD126CC277}" srcOrd="13" destOrd="0" presId="urn:microsoft.com/office/officeart/2005/8/layout/orgChart1"/>
    <dgm:cxn modelId="{9FAD1804-4B4F-463F-90D4-51B68F94AE8D}" type="presParOf" srcId="{406ED085-E9CC-40D5-8FDD-92DD126CC277}" destId="{3E221D99-02D0-4205-BED9-A501A172AA6C}" srcOrd="0" destOrd="0" presId="urn:microsoft.com/office/officeart/2005/8/layout/orgChart1"/>
    <dgm:cxn modelId="{20345327-BA36-4A81-898C-79C9D38436CC}" type="presParOf" srcId="{3E221D99-02D0-4205-BED9-A501A172AA6C}" destId="{EF6160EE-B2A1-4DA2-B60C-528B42D754EC}" srcOrd="0" destOrd="0" presId="urn:microsoft.com/office/officeart/2005/8/layout/orgChart1"/>
    <dgm:cxn modelId="{AF762411-C141-4C3C-B7C7-960BA6B7113F}" type="presParOf" srcId="{3E221D99-02D0-4205-BED9-A501A172AA6C}" destId="{75E15A43-9B48-460E-9E05-36EFA8A4F7CE}" srcOrd="1" destOrd="0" presId="urn:microsoft.com/office/officeart/2005/8/layout/orgChart1"/>
    <dgm:cxn modelId="{38B63B0E-17EA-4DDC-B65C-69E495368EC9}" type="presParOf" srcId="{406ED085-E9CC-40D5-8FDD-92DD126CC277}" destId="{55E95E8F-D9E9-4A98-9E7B-15DD5FFB3227}" srcOrd="1" destOrd="0" presId="urn:microsoft.com/office/officeart/2005/8/layout/orgChart1"/>
    <dgm:cxn modelId="{265B2F37-C67A-482D-BEB8-19EC73101B73}" type="presParOf" srcId="{406ED085-E9CC-40D5-8FDD-92DD126CC277}" destId="{E7D85E35-8BC7-4B26-979D-437775D3B320}" srcOrd="2" destOrd="0" presId="urn:microsoft.com/office/officeart/2005/8/layout/orgChart1"/>
    <dgm:cxn modelId="{052313D6-8A94-4A17-8E03-483EFC092C62}" type="presParOf" srcId="{32369FBF-0175-49FA-95AC-1E96491FDCEC}" destId="{58006CD3-E8FC-46D1-BBE8-F9A63ED5A0E9}"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520E9C3-AC0E-4417-8A95-463416A5127C}" type="doc">
      <dgm:prSet loTypeId="urn:microsoft.com/office/officeart/2005/8/layout/orgChart1" loCatId="hierarchy" qsTypeId="urn:microsoft.com/office/officeart/2005/8/quickstyle/simple1" qsCatId="simple" csTypeId="urn:microsoft.com/office/officeart/2005/8/colors/accent1_2" csCatId="accent1"/>
      <dgm:spPr/>
    </dgm:pt>
    <dgm:pt modelId="{0AC82DD8-AE3B-4A39-860F-A03EC4393CE9}">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a:ln>
                <a:noFill/>
              </a:ln>
              <a:solidFill>
                <a:schemeClr val="tx1"/>
              </a:solidFill>
              <a:effectLst/>
              <a:latin typeface="Tahoma" panose="020B0604030504040204" pitchFamily="34" charset="0"/>
            </a:rPr>
            <a:t>CEO/</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a:ln>
                <a:noFill/>
              </a:ln>
              <a:solidFill>
                <a:schemeClr val="tx1"/>
              </a:solidFill>
              <a:effectLst/>
              <a:latin typeface="Tahoma" panose="020B0604030504040204" pitchFamily="34" charset="0"/>
            </a:rPr>
            <a:t>President</a:t>
          </a:r>
        </a:p>
      </dgm:t>
    </dgm:pt>
    <dgm:pt modelId="{BA09AD93-B058-46DF-B05F-2E9853149C24}" type="parTrans" cxnId="{C4B827CB-97CA-4853-AA5F-9FE6833DF58E}">
      <dgm:prSet/>
      <dgm:spPr/>
    </dgm:pt>
    <dgm:pt modelId="{E7EC0498-667C-42F5-AE83-C83993F1CAA9}" type="sibTrans" cxnId="{C4B827CB-97CA-4853-AA5F-9FE6833DF58E}">
      <dgm:prSet/>
      <dgm:spPr/>
    </dgm:pt>
    <dgm:pt modelId="{01B02D41-049C-4596-BF35-D41AD8687EB7}">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a:ln>
                <a:noFill/>
              </a:ln>
              <a:solidFill>
                <a:schemeClr val="tx1"/>
              </a:solidFill>
              <a:effectLst/>
              <a:latin typeface="Tahoma" panose="020B0604030504040204" pitchFamily="34" charset="0"/>
            </a:rPr>
            <a:t>CFO</a:t>
          </a:r>
        </a:p>
      </dgm:t>
    </dgm:pt>
    <dgm:pt modelId="{8A91D72F-CAF3-41AE-BA6E-1242B8A7871F}" type="parTrans" cxnId="{C58EAC7D-BF42-460C-8BD4-3164A0C67420}">
      <dgm:prSet/>
      <dgm:spPr/>
    </dgm:pt>
    <dgm:pt modelId="{5B1C7A08-56E1-488B-9870-3FDD00B5A1EC}" type="sibTrans" cxnId="{C58EAC7D-BF42-460C-8BD4-3164A0C67420}">
      <dgm:prSet/>
      <dgm:spPr/>
    </dgm:pt>
    <dgm:pt modelId="{58D2FA43-584F-4920-8AB1-116465A0C17D}">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a:ln>
                <a:noFill/>
              </a:ln>
              <a:solidFill>
                <a:schemeClr val="tx1"/>
              </a:solidFill>
              <a:effectLst/>
              <a:latin typeface="Tahoma" panose="020B0604030504040204" pitchFamily="34" charset="0"/>
            </a:rPr>
            <a:t>Enterprise</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a:ln>
                <a:noFill/>
              </a:ln>
              <a:solidFill>
                <a:schemeClr val="tx1"/>
              </a:solidFill>
              <a:effectLst/>
              <a:latin typeface="Tahoma" panose="020B0604030504040204" pitchFamily="34" charset="0"/>
            </a:rPr>
            <a:t>  Products	</a:t>
          </a:r>
        </a:p>
      </dgm:t>
    </dgm:pt>
    <dgm:pt modelId="{DB9FB4EC-2856-4E72-961E-B2108F0C3E5B}" type="parTrans" cxnId="{2C7D3EDF-0933-48F8-9DBD-2D5D7E550781}">
      <dgm:prSet/>
      <dgm:spPr/>
    </dgm:pt>
    <dgm:pt modelId="{B563F927-5FB9-4D66-97F2-35A0F00E259A}" type="sibTrans" cxnId="{2C7D3EDF-0933-48F8-9DBD-2D5D7E550781}">
      <dgm:prSet/>
      <dgm:spPr/>
    </dgm:pt>
    <dgm:pt modelId="{0A93424A-1BD4-4C86-AC0B-75052359C72D}">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a:ln>
                <a:noFill/>
              </a:ln>
              <a:solidFill>
                <a:schemeClr val="tx1"/>
              </a:solidFill>
              <a:effectLst/>
              <a:latin typeface="Tahoma" panose="020B0604030504040204" pitchFamily="34" charset="0"/>
            </a:rPr>
            <a:t>Commerce</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a:ln>
                <a:noFill/>
              </a:ln>
              <a:solidFill>
                <a:schemeClr val="tx1"/>
              </a:solidFill>
              <a:effectLst/>
              <a:latin typeface="Tahoma" panose="020B0604030504040204" pitchFamily="34" charset="0"/>
            </a:rPr>
            <a:t>Products</a:t>
          </a:r>
        </a:p>
      </dgm:t>
    </dgm:pt>
    <dgm:pt modelId="{285081E0-9B39-456F-B193-389E8DA43DCD}" type="parTrans" cxnId="{214A532F-51C2-4738-8BD4-829F1FBC6A58}">
      <dgm:prSet/>
      <dgm:spPr/>
    </dgm:pt>
    <dgm:pt modelId="{CD633B23-BDD0-4E0F-8B77-5031DCF21C78}" type="sibTrans" cxnId="{214A532F-51C2-4738-8BD4-829F1FBC6A58}">
      <dgm:prSet/>
      <dgm:spPr/>
    </dgm:pt>
    <dgm:pt modelId="{1B0BE5FA-31C1-475C-86B1-4AEE518F726E}">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a:ln>
                <a:noFill/>
              </a:ln>
              <a:solidFill>
                <a:schemeClr val="tx1"/>
              </a:solidFill>
              <a:effectLst/>
              <a:latin typeface="Tahoma" panose="020B0604030504040204" pitchFamily="34" charset="0"/>
            </a:rPr>
            <a:t>Publishing</a:t>
          </a:r>
        </a:p>
      </dgm:t>
    </dgm:pt>
    <dgm:pt modelId="{2237815F-2974-458A-8631-F44232D43050}" type="parTrans" cxnId="{964A995D-5E6F-4BA5-A1BE-97EB5D6001C6}">
      <dgm:prSet/>
      <dgm:spPr/>
    </dgm:pt>
    <dgm:pt modelId="{028279E0-A9E8-4FF4-8C57-89FFCFCAE842}" type="sibTrans" cxnId="{964A995D-5E6F-4BA5-A1BE-97EB5D6001C6}">
      <dgm:prSet/>
      <dgm:spPr/>
    </dgm:pt>
    <dgm:pt modelId="{84EE1B3D-DDEA-43DB-8C89-7DAE121333AF}">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a:ln>
                <a:noFill/>
              </a:ln>
              <a:solidFill>
                <a:schemeClr val="tx1"/>
              </a:solidFill>
              <a:effectLst/>
              <a:latin typeface="Tahoma" panose="020B0604030504040204" pitchFamily="34" charset="0"/>
            </a:rPr>
            <a:t>Financial</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a:ln>
                <a:noFill/>
              </a:ln>
              <a:solidFill>
                <a:schemeClr val="tx1"/>
              </a:solidFill>
              <a:effectLst/>
              <a:latin typeface="Tahoma" panose="020B0604030504040204" pitchFamily="34" charset="0"/>
            </a:rPr>
            <a:t>Services</a:t>
          </a:r>
        </a:p>
      </dgm:t>
    </dgm:pt>
    <dgm:pt modelId="{518220A2-B48E-46B4-A318-D1EBF7983839}" type="parTrans" cxnId="{147ED915-20C4-4876-BE99-DCE5A33B0115}">
      <dgm:prSet/>
      <dgm:spPr/>
    </dgm:pt>
    <dgm:pt modelId="{66602EC3-9490-4422-8728-E952233EC648}" type="sibTrans" cxnId="{147ED915-20C4-4876-BE99-DCE5A33B0115}">
      <dgm:prSet/>
      <dgm:spPr/>
    </dgm:pt>
    <dgm:pt modelId="{35D2F100-B3AB-4BD1-98C0-4A17EE8DF7AD}">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a:ln>
                <a:noFill/>
              </a:ln>
              <a:solidFill>
                <a:schemeClr val="tx1"/>
              </a:solidFill>
              <a:effectLst/>
              <a:latin typeface="Tahoma" panose="020B0604030504040204" pitchFamily="34" charset="0"/>
            </a:rPr>
            <a:t>Retail</a:t>
          </a:r>
        </a:p>
      </dgm:t>
    </dgm:pt>
    <dgm:pt modelId="{5B0FE503-D51A-4A16-869C-5CC10E7D2013}" type="parTrans" cxnId="{1AF58036-3B97-44D0-A46B-58646D8A7083}">
      <dgm:prSet/>
      <dgm:spPr/>
    </dgm:pt>
    <dgm:pt modelId="{5EC6727D-987D-4C46-A176-629487E9BF75}" type="sibTrans" cxnId="{1AF58036-3B97-44D0-A46B-58646D8A7083}">
      <dgm:prSet/>
      <dgm:spPr/>
    </dgm:pt>
    <dgm:pt modelId="{3571A965-1B25-43DC-8990-136ECB7338FD}" type="pres">
      <dgm:prSet presAssocID="{4520E9C3-AC0E-4417-8A95-463416A5127C}" presName="hierChild1" presStyleCnt="0">
        <dgm:presLayoutVars>
          <dgm:orgChart val="1"/>
          <dgm:chPref val="1"/>
          <dgm:dir/>
          <dgm:animOne val="branch"/>
          <dgm:animLvl val="lvl"/>
          <dgm:resizeHandles/>
        </dgm:presLayoutVars>
      </dgm:prSet>
      <dgm:spPr/>
    </dgm:pt>
    <dgm:pt modelId="{4EEAB6A0-55EE-4E55-8408-686F010D86C7}" type="pres">
      <dgm:prSet presAssocID="{0AC82DD8-AE3B-4A39-860F-A03EC4393CE9}" presName="hierRoot1" presStyleCnt="0">
        <dgm:presLayoutVars>
          <dgm:hierBranch/>
        </dgm:presLayoutVars>
      </dgm:prSet>
      <dgm:spPr/>
    </dgm:pt>
    <dgm:pt modelId="{38E86D0C-1143-4368-8CC0-70876721F0A0}" type="pres">
      <dgm:prSet presAssocID="{0AC82DD8-AE3B-4A39-860F-A03EC4393CE9}" presName="rootComposite1" presStyleCnt="0"/>
      <dgm:spPr/>
    </dgm:pt>
    <dgm:pt modelId="{E644AFA1-28DF-4A47-93F0-13E7FC6C1A07}" type="pres">
      <dgm:prSet presAssocID="{0AC82DD8-AE3B-4A39-860F-A03EC4393CE9}" presName="rootText1" presStyleLbl="node0" presStyleIdx="0" presStyleCnt="1">
        <dgm:presLayoutVars>
          <dgm:chPref val="3"/>
        </dgm:presLayoutVars>
      </dgm:prSet>
      <dgm:spPr/>
    </dgm:pt>
    <dgm:pt modelId="{251DA135-B38B-4B61-AA6C-2188D343126E}" type="pres">
      <dgm:prSet presAssocID="{0AC82DD8-AE3B-4A39-860F-A03EC4393CE9}" presName="rootConnector1" presStyleLbl="node1" presStyleIdx="0" presStyleCnt="0"/>
      <dgm:spPr/>
    </dgm:pt>
    <dgm:pt modelId="{C4C83FC8-7FC6-49B9-BFA0-17D7E66D0DED}" type="pres">
      <dgm:prSet presAssocID="{0AC82DD8-AE3B-4A39-860F-A03EC4393CE9}" presName="hierChild2" presStyleCnt="0"/>
      <dgm:spPr/>
    </dgm:pt>
    <dgm:pt modelId="{FE12E0FE-7CE6-4196-9B87-E519082F326D}" type="pres">
      <dgm:prSet presAssocID="{8A91D72F-CAF3-41AE-BA6E-1242B8A7871F}" presName="Name35" presStyleLbl="parChTrans1D2" presStyleIdx="0" presStyleCnt="6"/>
      <dgm:spPr/>
    </dgm:pt>
    <dgm:pt modelId="{6D8AFB3D-C620-4B43-8568-F94764B77D92}" type="pres">
      <dgm:prSet presAssocID="{01B02D41-049C-4596-BF35-D41AD8687EB7}" presName="hierRoot2" presStyleCnt="0">
        <dgm:presLayoutVars>
          <dgm:hierBranch/>
        </dgm:presLayoutVars>
      </dgm:prSet>
      <dgm:spPr/>
    </dgm:pt>
    <dgm:pt modelId="{3B45FF0A-7305-4E95-B609-173C0992AC96}" type="pres">
      <dgm:prSet presAssocID="{01B02D41-049C-4596-BF35-D41AD8687EB7}" presName="rootComposite" presStyleCnt="0"/>
      <dgm:spPr/>
    </dgm:pt>
    <dgm:pt modelId="{3D6AA618-4131-46F0-AFB2-2E3DB29EA38E}" type="pres">
      <dgm:prSet presAssocID="{01B02D41-049C-4596-BF35-D41AD8687EB7}" presName="rootText" presStyleLbl="node2" presStyleIdx="0" presStyleCnt="6">
        <dgm:presLayoutVars>
          <dgm:chPref val="3"/>
        </dgm:presLayoutVars>
      </dgm:prSet>
      <dgm:spPr/>
    </dgm:pt>
    <dgm:pt modelId="{31D0A931-9551-4A94-A246-6A273D7638C0}" type="pres">
      <dgm:prSet presAssocID="{01B02D41-049C-4596-BF35-D41AD8687EB7}" presName="rootConnector" presStyleLbl="node2" presStyleIdx="0" presStyleCnt="6"/>
      <dgm:spPr/>
    </dgm:pt>
    <dgm:pt modelId="{2F94E84A-730F-4339-ABAB-024073D2784E}" type="pres">
      <dgm:prSet presAssocID="{01B02D41-049C-4596-BF35-D41AD8687EB7}" presName="hierChild4" presStyleCnt="0"/>
      <dgm:spPr/>
    </dgm:pt>
    <dgm:pt modelId="{366FAF70-E157-47C6-9405-DA777413010B}" type="pres">
      <dgm:prSet presAssocID="{01B02D41-049C-4596-BF35-D41AD8687EB7}" presName="hierChild5" presStyleCnt="0"/>
      <dgm:spPr/>
    </dgm:pt>
    <dgm:pt modelId="{F9B36182-78B1-4F51-B3A5-342178BFA480}" type="pres">
      <dgm:prSet presAssocID="{DB9FB4EC-2856-4E72-961E-B2108F0C3E5B}" presName="Name35" presStyleLbl="parChTrans1D2" presStyleIdx="1" presStyleCnt="6"/>
      <dgm:spPr/>
    </dgm:pt>
    <dgm:pt modelId="{B8333C22-1B85-49D1-9EED-2AB768AB5FAC}" type="pres">
      <dgm:prSet presAssocID="{58D2FA43-584F-4920-8AB1-116465A0C17D}" presName="hierRoot2" presStyleCnt="0">
        <dgm:presLayoutVars>
          <dgm:hierBranch/>
        </dgm:presLayoutVars>
      </dgm:prSet>
      <dgm:spPr/>
    </dgm:pt>
    <dgm:pt modelId="{EB14B194-CD3F-49F6-9A14-B45896A9AAC1}" type="pres">
      <dgm:prSet presAssocID="{58D2FA43-584F-4920-8AB1-116465A0C17D}" presName="rootComposite" presStyleCnt="0"/>
      <dgm:spPr/>
    </dgm:pt>
    <dgm:pt modelId="{80440A92-7751-4E81-A5C9-60E64CF51C48}" type="pres">
      <dgm:prSet presAssocID="{58D2FA43-584F-4920-8AB1-116465A0C17D}" presName="rootText" presStyleLbl="node2" presStyleIdx="1" presStyleCnt="6">
        <dgm:presLayoutVars>
          <dgm:chPref val="3"/>
        </dgm:presLayoutVars>
      </dgm:prSet>
      <dgm:spPr/>
    </dgm:pt>
    <dgm:pt modelId="{373977F7-848E-490D-A19C-D57FFEE0F45A}" type="pres">
      <dgm:prSet presAssocID="{58D2FA43-584F-4920-8AB1-116465A0C17D}" presName="rootConnector" presStyleLbl="node2" presStyleIdx="1" presStyleCnt="6"/>
      <dgm:spPr/>
    </dgm:pt>
    <dgm:pt modelId="{9F353F31-F440-4B86-B15A-6608EEF5E862}" type="pres">
      <dgm:prSet presAssocID="{58D2FA43-584F-4920-8AB1-116465A0C17D}" presName="hierChild4" presStyleCnt="0"/>
      <dgm:spPr/>
    </dgm:pt>
    <dgm:pt modelId="{A2569366-B8AA-4FE9-98ED-58B58662723A}" type="pres">
      <dgm:prSet presAssocID="{58D2FA43-584F-4920-8AB1-116465A0C17D}" presName="hierChild5" presStyleCnt="0"/>
      <dgm:spPr/>
    </dgm:pt>
    <dgm:pt modelId="{AED79EC3-3AAB-4C5B-8CBB-ECD6A63909F2}" type="pres">
      <dgm:prSet presAssocID="{285081E0-9B39-456F-B193-389E8DA43DCD}" presName="Name35" presStyleLbl="parChTrans1D2" presStyleIdx="2" presStyleCnt="6"/>
      <dgm:spPr/>
    </dgm:pt>
    <dgm:pt modelId="{DADCA1B8-D3F9-44FE-924F-497834D8059B}" type="pres">
      <dgm:prSet presAssocID="{0A93424A-1BD4-4C86-AC0B-75052359C72D}" presName="hierRoot2" presStyleCnt="0">
        <dgm:presLayoutVars>
          <dgm:hierBranch/>
        </dgm:presLayoutVars>
      </dgm:prSet>
      <dgm:spPr/>
    </dgm:pt>
    <dgm:pt modelId="{7D269394-E38E-44B1-8471-ADA81D1FA526}" type="pres">
      <dgm:prSet presAssocID="{0A93424A-1BD4-4C86-AC0B-75052359C72D}" presName="rootComposite" presStyleCnt="0"/>
      <dgm:spPr/>
    </dgm:pt>
    <dgm:pt modelId="{2731DA84-D0D0-46BA-AB25-6436DF7D8091}" type="pres">
      <dgm:prSet presAssocID="{0A93424A-1BD4-4C86-AC0B-75052359C72D}" presName="rootText" presStyleLbl="node2" presStyleIdx="2" presStyleCnt="6">
        <dgm:presLayoutVars>
          <dgm:chPref val="3"/>
        </dgm:presLayoutVars>
      </dgm:prSet>
      <dgm:spPr/>
    </dgm:pt>
    <dgm:pt modelId="{481778BC-BBEF-4739-B174-F01E225CD9F4}" type="pres">
      <dgm:prSet presAssocID="{0A93424A-1BD4-4C86-AC0B-75052359C72D}" presName="rootConnector" presStyleLbl="node2" presStyleIdx="2" presStyleCnt="6"/>
      <dgm:spPr/>
    </dgm:pt>
    <dgm:pt modelId="{8F4D1698-6F11-4D3C-AF05-2DDC532441AD}" type="pres">
      <dgm:prSet presAssocID="{0A93424A-1BD4-4C86-AC0B-75052359C72D}" presName="hierChild4" presStyleCnt="0"/>
      <dgm:spPr/>
    </dgm:pt>
    <dgm:pt modelId="{B336DDA7-016B-4341-8468-D377C54EA04D}" type="pres">
      <dgm:prSet presAssocID="{0A93424A-1BD4-4C86-AC0B-75052359C72D}" presName="hierChild5" presStyleCnt="0"/>
      <dgm:spPr/>
    </dgm:pt>
    <dgm:pt modelId="{32781D38-099B-426B-9942-53B1C9DF5C72}" type="pres">
      <dgm:prSet presAssocID="{2237815F-2974-458A-8631-F44232D43050}" presName="Name35" presStyleLbl="parChTrans1D2" presStyleIdx="3" presStyleCnt="6"/>
      <dgm:spPr/>
    </dgm:pt>
    <dgm:pt modelId="{B5E2C18C-47B2-4E4D-B2E4-BA7C2353B88C}" type="pres">
      <dgm:prSet presAssocID="{1B0BE5FA-31C1-475C-86B1-4AEE518F726E}" presName="hierRoot2" presStyleCnt="0">
        <dgm:presLayoutVars>
          <dgm:hierBranch/>
        </dgm:presLayoutVars>
      </dgm:prSet>
      <dgm:spPr/>
    </dgm:pt>
    <dgm:pt modelId="{67B36A50-8865-4659-AC16-2FFFF816E7B6}" type="pres">
      <dgm:prSet presAssocID="{1B0BE5FA-31C1-475C-86B1-4AEE518F726E}" presName="rootComposite" presStyleCnt="0"/>
      <dgm:spPr/>
    </dgm:pt>
    <dgm:pt modelId="{304304E1-0D5D-4E7B-9DC5-01AB39DE81C8}" type="pres">
      <dgm:prSet presAssocID="{1B0BE5FA-31C1-475C-86B1-4AEE518F726E}" presName="rootText" presStyleLbl="node2" presStyleIdx="3" presStyleCnt="6">
        <dgm:presLayoutVars>
          <dgm:chPref val="3"/>
        </dgm:presLayoutVars>
      </dgm:prSet>
      <dgm:spPr/>
    </dgm:pt>
    <dgm:pt modelId="{01882DD3-CB29-40A9-87B5-D595C8764345}" type="pres">
      <dgm:prSet presAssocID="{1B0BE5FA-31C1-475C-86B1-4AEE518F726E}" presName="rootConnector" presStyleLbl="node2" presStyleIdx="3" presStyleCnt="6"/>
      <dgm:spPr/>
    </dgm:pt>
    <dgm:pt modelId="{8B782310-8488-46A4-BBE5-771D2E876B46}" type="pres">
      <dgm:prSet presAssocID="{1B0BE5FA-31C1-475C-86B1-4AEE518F726E}" presName="hierChild4" presStyleCnt="0"/>
      <dgm:spPr/>
    </dgm:pt>
    <dgm:pt modelId="{F5174E34-4150-4EAC-93D2-0D3611D7D6FB}" type="pres">
      <dgm:prSet presAssocID="{1B0BE5FA-31C1-475C-86B1-4AEE518F726E}" presName="hierChild5" presStyleCnt="0"/>
      <dgm:spPr/>
    </dgm:pt>
    <dgm:pt modelId="{9B4D67A2-2D80-47F9-AF3B-9FD9B71567C4}" type="pres">
      <dgm:prSet presAssocID="{518220A2-B48E-46B4-A318-D1EBF7983839}" presName="Name35" presStyleLbl="parChTrans1D2" presStyleIdx="4" presStyleCnt="6"/>
      <dgm:spPr/>
    </dgm:pt>
    <dgm:pt modelId="{149635ED-9F2B-430F-B515-2550BB482410}" type="pres">
      <dgm:prSet presAssocID="{84EE1B3D-DDEA-43DB-8C89-7DAE121333AF}" presName="hierRoot2" presStyleCnt="0">
        <dgm:presLayoutVars>
          <dgm:hierBranch/>
        </dgm:presLayoutVars>
      </dgm:prSet>
      <dgm:spPr/>
    </dgm:pt>
    <dgm:pt modelId="{3BE3F0DC-8912-41B4-98E4-F9F45CC28859}" type="pres">
      <dgm:prSet presAssocID="{84EE1B3D-DDEA-43DB-8C89-7DAE121333AF}" presName="rootComposite" presStyleCnt="0"/>
      <dgm:spPr/>
    </dgm:pt>
    <dgm:pt modelId="{B8CDE26B-F53B-4650-8517-28AC728C9840}" type="pres">
      <dgm:prSet presAssocID="{84EE1B3D-DDEA-43DB-8C89-7DAE121333AF}" presName="rootText" presStyleLbl="node2" presStyleIdx="4" presStyleCnt="6">
        <dgm:presLayoutVars>
          <dgm:chPref val="3"/>
        </dgm:presLayoutVars>
      </dgm:prSet>
      <dgm:spPr/>
    </dgm:pt>
    <dgm:pt modelId="{9FC78EA1-A477-4178-8F20-C7283B672421}" type="pres">
      <dgm:prSet presAssocID="{84EE1B3D-DDEA-43DB-8C89-7DAE121333AF}" presName="rootConnector" presStyleLbl="node2" presStyleIdx="4" presStyleCnt="6"/>
      <dgm:spPr/>
    </dgm:pt>
    <dgm:pt modelId="{CD71E1FD-16F3-40C9-AC84-24C77788DA65}" type="pres">
      <dgm:prSet presAssocID="{84EE1B3D-DDEA-43DB-8C89-7DAE121333AF}" presName="hierChild4" presStyleCnt="0"/>
      <dgm:spPr/>
    </dgm:pt>
    <dgm:pt modelId="{51F15C53-39A8-44AC-ADA0-3C992DCF0D27}" type="pres">
      <dgm:prSet presAssocID="{84EE1B3D-DDEA-43DB-8C89-7DAE121333AF}" presName="hierChild5" presStyleCnt="0"/>
      <dgm:spPr/>
    </dgm:pt>
    <dgm:pt modelId="{5E2C7620-F38B-4A46-B100-8747F011D77F}" type="pres">
      <dgm:prSet presAssocID="{5B0FE503-D51A-4A16-869C-5CC10E7D2013}" presName="Name35" presStyleLbl="parChTrans1D2" presStyleIdx="5" presStyleCnt="6"/>
      <dgm:spPr/>
    </dgm:pt>
    <dgm:pt modelId="{9DBCC54B-4BFF-482E-B485-D276C4BE0654}" type="pres">
      <dgm:prSet presAssocID="{35D2F100-B3AB-4BD1-98C0-4A17EE8DF7AD}" presName="hierRoot2" presStyleCnt="0">
        <dgm:presLayoutVars>
          <dgm:hierBranch/>
        </dgm:presLayoutVars>
      </dgm:prSet>
      <dgm:spPr/>
    </dgm:pt>
    <dgm:pt modelId="{F5227704-F8E8-4DDF-B300-FFAA4C630A2D}" type="pres">
      <dgm:prSet presAssocID="{35D2F100-B3AB-4BD1-98C0-4A17EE8DF7AD}" presName="rootComposite" presStyleCnt="0"/>
      <dgm:spPr/>
    </dgm:pt>
    <dgm:pt modelId="{1D2604E5-38DE-498A-BE3A-80A4B7BDAF18}" type="pres">
      <dgm:prSet presAssocID="{35D2F100-B3AB-4BD1-98C0-4A17EE8DF7AD}" presName="rootText" presStyleLbl="node2" presStyleIdx="5" presStyleCnt="6">
        <dgm:presLayoutVars>
          <dgm:chPref val="3"/>
        </dgm:presLayoutVars>
      </dgm:prSet>
      <dgm:spPr/>
    </dgm:pt>
    <dgm:pt modelId="{9CFA03BD-1E66-48D1-83BB-372636DBA703}" type="pres">
      <dgm:prSet presAssocID="{35D2F100-B3AB-4BD1-98C0-4A17EE8DF7AD}" presName="rootConnector" presStyleLbl="node2" presStyleIdx="5" presStyleCnt="6"/>
      <dgm:spPr/>
    </dgm:pt>
    <dgm:pt modelId="{48E2AB9A-871C-4D22-BD5E-067D1DF0400E}" type="pres">
      <dgm:prSet presAssocID="{35D2F100-B3AB-4BD1-98C0-4A17EE8DF7AD}" presName="hierChild4" presStyleCnt="0"/>
      <dgm:spPr/>
    </dgm:pt>
    <dgm:pt modelId="{53088F2E-C2CC-41CE-9F6E-6C19D7245B36}" type="pres">
      <dgm:prSet presAssocID="{35D2F100-B3AB-4BD1-98C0-4A17EE8DF7AD}" presName="hierChild5" presStyleCnt="0"/>
      <dgm:spPr/>
    </dgm:pt>
    <dgm:pt modelId="{5C193C57-157B-4F4B-A8ED-0E501E80A23F}" type="pres">
      <dgm:prSet presAssocID="{0AC82DD8-AE3B-4A39-860F-A03EC4393CE9}" presName="hierChild3" presStyleCnt="0"/>
      <dgm:spPr/>
    </dgm:pt>
  </dgm:ptLst>
  <dgm:cxnLst>
    <dgm:cxn modelId="{EE5DBA05-8528-4875-8D76-FC033DBE62F3}" type="presOf" srcId="{0AC82DD8-AE3B-4A39-860F-A03EC4393CE9}" destId="{251DA135-B38B-4B61-AA6C-2188D343126E}" srcOrd="1" destOrd="0" presId="urn:microsoft.com/office/officeart/2005/8/layout/orgChart1"/>
    <dgm:cxn modelId="{91926E07-3539-4775-A318-1754388E3A72}" type="presOf" srcId="{518220A2-B48E-46B4-A318-D1EBF7983839}" destId="{9B4D67A2-2D80-47F9-AF3B-9FD9B71567C4}" srcOrd="0" destOrd="0" presId="urn:microsoft.com/office/officeart/2005/8/layout/orgChart1"/>
    <dgm:cxn modelId="{A0CC910C-1443-4396-BA42-6A3EA0A9F376}" type="presOf" srcId="{84EE1B3D-DDEA-43DB-8C89-7DAE121333AF}" destId="{9FC78EA1-A477-4178-8F20-C7283B672421}" srcOrd="1" destOrd="0" presId="urn:microsoft.com/office/officeart/2005/8/layout/orgChart1"/>
    <dgm:cxn modelId="{147ED915-20C4-4876-BE99-DCE5A33B0115}" srcId="{0AC82DD8-AE3B-4A39-860F-A03EC4393CE9}" destId="{84EE1B3D-DDEA-43DB-8C89-7DAE121333AF}" srcOrd="4" destOrd="0" parTransId="{518220A2-B48E-46B4-A318-D1EBF7983839}" sibTransId="{66602EC3-9490-4422-8728-E952233EC648}"/>
    <dgm:cxn modelId="{9E9A1316-FF72-47D7-AB17-B875D86E9BFA}" type="presOf" srcId="{84EE1B3D-DDEA-43DB-8C89-7DAE121333AF}" destId="{B8CDE26B-F53B-4650-8517-28AC728C9840}" srcOrd="0" destOrd="0" presId="urn:microsoft.com/office/officeart/2005/8/layout/orgChart1"/>
    <dgm:cxn modelId="{D66CFC16-0FD4-4C32-BE36-812FE647C7D8}" type="presOf" srcId="{0AC82DD8-AE3B-4A39-860F-A03EC4393CE9}" destId="{E644AFA1-28DF-4A47-93F0-13E7FC6C1A07}" srcOrd="0" destOrd="0" presId="urn:microsoft.com/office/officeart/2005/8/layout/orgChart1"/>
    <dgm:cxn modelId="{214A532F-51C2-4738-8BD4-829F1FBC6A58}" srcId="{0AC82DD8-AE3B-4A39-860F-A03EC4393CE9}" destId="{0A93424A-1BD4-4C86-AC0B-75052359C72D}" srcOrd="2" destOrd="0" parTransId="{285081E0-9B39-456F-B193-389E8DA43DCD}" sibTransId="{CD633B23-BDD0-4E0F-8B77-5031DCF21C78}"/>
    <dgm:cxn modelId="{1AF58036-3B97-44D0-A46B-58646D8A7083}" srcId="{0AC82DD8-AE3B-4A39-860F-A03EC4393CE9}" destId="{35D2F100-B3AB-4BD1-98C0-4A17EE8DF7AD}" srcOrd="5" destOrd="0" parTransId="{5B0FE503-D51A-4A16-869C-5CC10E7D2013}" sibTransId="{5EC6727D-987D-4C46-A176-629487E9BF75}"/>
    <dgm:cxn modelId="{3F3A6A3D-B916-4032-BBC1-71C863ABDD66}" type="presOf" srcId="{01B02D41-049C-4596-BF35-D41AD8687EB7}" destId="{3D6AA618-4131-46F0-AFB2-2E3DB29EA38E}" srcOrd="0" destOrd="0" presId="urn:microsoft.com/office/officeart/2005/8/layout/orgChart1"/>
    <dgm:cxn modelId="{964A995D-5E6F-4BA5-A1BE-97EB5D6001C6}" srcId="{0AC82DD8-AE3B-4A39-860F-A03EC4393CE9}" destId="{1B0BE5FA-31C1-475C-86B1-4AEE518F726E}" srcOrd="3" destOrd="0" parTransId="{2237815F-2974-458A-8631-F44232D43050}" sibTransId="{028279E0-A9E8-4FF4-8C57-89FFCFCAE842}"/>
    <dgm:cxn modelId="{24E6E964-65E7-49A5-A6C9-7B828E9E3FA1}" type="presOf" srcId="{2237815F-2974-458A-8631-F44232D43050}" destId="{32781D38-099B-426B-9942-53B1C9DF5C72}" srcOrd="0" destOrd="0" presId="urn:microsoft.com/office/officeart/2005/8/layout/orgChart1"/>
    <dgm:cxn modelId="{A6AD9246-D964-4227-9343-3763B45D8C00}" type="presOf" srcId="{1B0BE5FA-31C1-475C-86B1-4AEE518F726E}" destId="{01882DD3-CB29-40A9-87B5-D595C8764345}" srcOrd="1" destOrd="0" presId="urn:microsoft.com/office/officeart/2005/8/layout/orgChart1"/>
    <dgm:cxn modelId="{97A48B48-8343-4623-9B21-3F3C8A4FCD7B}" type="presOf" srcId="{35D2F100-B3AB-4BD1-98C0-4A17EE8DF7AD}" destId="{9CFA03BD-1E66-48D1-83BB-372636DBA703}" srcOrd="1" destOrd="0" presId="urn:microsoft.com/office/officeart/2005/8/layout/orgChart1"/>
    <dgm:cxn modelId="{C58EAC7D-BF42-460C-8BD4-3164A0C67420}" srcId="{0AC82DD8-AE3B-4A39-860F-A03EC4393CE9}" destId="{01B02D41-049C-4596-BF35-D41AD8687EB7}" srcOrd="0" destOrd="0" parTransId="{8A91D72F-CAF3-41AE-BA6E-1242B8A7871F}" sibTransId="{5B1C7A08-56E1-488B-9870-3FDD00B5A1EC}"/>
    <dgm:cxn modelId="{CDDF368E-D83E-4AD2-B78E-1C6322B94764}" type="presOf" srcId="{DB9FB4EC-2856-4E72-961E-B2108F0C3E5B}" destId="{F9B36182-78B1-4F51-B3A5-342178BFA480}" srcOrd="0" destOrd="0" presId="urn:microsoft.com/office/officeart/2005/8/layout/orgChart1"/>
    <dgm:cxn modelId="{059548AE-37EC-4A53-8CA3-9F03363F2B00}" type="presOf" srcId="{0A93424A-1BD4-4C86-AC0B-75052359C72D}" destId="{481778BC-BBEF-4739-B174-F01E225CD9F4}" srcOrd="1" destOrd="0" presId="urn:microsoft.com/office/officeart/2005/8/layout/orgChart1"/>
    <dgm:cxn modelId="{F7E404B1-3440-4101-8B1C-3296676278E3}" type="presOf" srcId="{4520E9C3-AC0E-4417-8A95-463416A5127C}" destId="{3571A965-1B25-43DC-8990-136ECB7338FD}" srcOrd="0" destOrd="0" presId="urn:microsoft.com/office/officeart/2005/8/layout/orgChart1"/>
    <dgm:cxn modelId="{2D68AFB5-1AD9-4430-A8E4-14B15E793670}" type="presOf" srcId="{1B0BE5FA-31C1-475C-86B1-4AEE518F726E}" destId="{304304E1-0D5D-4E7B-9DC5-01AB39DE81C8}" srcOrd="0" destOrd="0" presId="urn:microsoft.com/office/officeart/2005/8/layout/orgChart1"/>
    <dgm:cxn modelId="{DF7CAEBE-C889-49FC-B1A2-DEC0117EACBF}" type="presOf" srcId="{8A91D72F-CAF3-41AE-BA6E-1242B8A7871F}" destId="{FE12E0FE-7CE6-4196-9B87-E519082F326D}" srcOrd="0" destOrd="0" presId="urn:microsoft.com/office/officeart/2005/8/layout/orgChart1"/>
    <dgm:cxn modelId="{C4B827CB-97CA-4853-AA5F-9FE6833DF58E}" srcId="{4520E9C3-AC0E-4417-8A95-463416A5127C}" destId="{0AC82DD8-AE3B-4A39-860F-A03EC4393CE9}" srcOrd="0" destOrd="0" parTransId="{BA09AD93-B058-46DF-B05F-2E9853149C24}" sibTransId="{E7EC0498-667C-42F5-AE83-C83993F1CAA9}"/>
    <dgm:cxn modelId="{17C7A0D7-4CF8-47B5-A53B-8431D07BE5E1}" type="presOf" srcId="{285081E0-9B39-456F-B193-389E8DA43DCD}" destId="{AED79EC3-3AAB-4C5B-8CBB-ECD6A63909F2}" srcOrd="0" destOrd="0" presId="urn:microsoft.com/office/officeart/2005/8/layout/orgChart1"/>
    <dgm:cxn modelId="{2C7D3EDF-0933-48F8-9DBD-2D5D7E550781}" srcId="{0AC82DD8-AE3B-4A39-860F-A03EC4393CE9}" destId="{58D2FA43-584F-4920-8AB1-116465A0C17D}" srcOrd="1" destOrd="0" parTransId="{DB9FB4EC-2856-4E72-961E-B2108F0C3E5B}" sibTransId="{B563F927-5FB9-4D66-97F2-35A0F00E259A}"/>
    <dgm:cxn modelId="{BDB6FFE1-72E2-448F-98AB-1D436C31A7C8}" type="presOf" srcId="{58D2FA43-584F-4920-8AB1-116465A0C17D}" destId="{80440A92-7751-4E81-A5C9-60E64CF51C48}" srcOrd="0" destOrd="0" presId="urn:microsoft.com/office/officeart/2005/8/layout/orgChart1"/>
    <dgm:cxn modelId="{B9325CE6-03CE-4471-B60B-86492B5B2FC1}" type="presOf" srcId="{01B02D41-049C-4596-BF35-D41AD8687EB7}" destId="{31D0A931-9551-4A94-A246-6A273D7638C0}" srcOrd="1" destOrd="0" presId="urn:microsoft.com/office/officeart/2005/8/layout/orgChart1"/>
    <dgm:cxn modelId="{798C51F1-7B19-4BB2-9FC2-A1715D791F38}" type="presOf" srcId="{0A93424A-1BD4-4C86-AC0B-75052359C72D}" destId="{2731DA84-D0D0-46BA-AB25-6436DF7D8091}" srcOrd="0" destOrd="0" presId="urn:microsoft.com/office/officeart/2005/8/layout/orgChart1"/>
    <dgm:cxn modelId="{64C808F2-FEAE-40C3-BF79-5341E4DB93EA}" type="presOf" srcId="{58D2FA43-584F-4920-8AB1-116465A0C17D}" destId="{373977F7-848E-490D-A19C-D57FFEE0F45A}" srcOrd="1" destOrd="0" presId="urn:microsoft.com/office/officeart/2005/8/layout/orgChart1"/>
    <dgm:cxn modelId="{46B2E7F8-56EC-42F5-9DB7-D0354C94A1CE}" type="presOf" srcId="{35D2F100-B3AB-4BD1-98C0-4A17EE8DF7AD}" destId="{1D2604E5-38DE-498A-BE3A-80A4B7BDAF18}" srcOrd="0" destOrd="0" presId="urn:microsoft.com/office/officeart/2005/8/layout/orgChart1"/>
    <dgm:cxn modelId="{C51B02FB-F368-4FD8-8FD6-1860F5BFABCD}" type="presOf" srcId="{5B0FE503-D51A-4A16-869C-5CC10E7D2013}" destId="{5E2C7620-F38B-4A46-B100-8747F011D77F}" srcOrd="0" destOrd="0" presId="urn:microsoft.com/office/officeart/2005/8/layout/orgChart1"/>
    <dgm:cxn modelId="{FD4B7E2B-D781-4DB7-A104-449E8A4749F8}" type="presParOf" srcId="{3571A965-1B25-43DC-8990-136ECB7338FD}" destId="{4EEAB6A0-55EE-4E55-8408-686F010D86C7}" srcOrd="0" destOrd="0" presId="urn:microsoft.com/office/officeart/2005/8/layout/orgChart1"/>
    <dgm:cxn modelId="{CCA64981-A0DE-4D85-A1CA-07BCA75C1E5C}" type="presParOf" srcId="{4EEAB6A0-55EE-4E55-8408-686F010D86C7}" destId="{38E86D0C-1143-4368-8CC0-70876721F0A0}" srcOrd="0" destOrd="0" presId="urn:microsoft.com/office/officeart/2005/8/layout/orgChart1"/>
    <dgm:cxn modelId="{2E14588A-9820-4961-820C-E8FA0E34CEA3}" type="presParOf" srcId="{38E86D0C-1143-4368-8CC0-70876721F0A0}" destId="{E644AFA1-28DF-4A47-93F0-13E7FC6C1A07}" srcOrd="0" destOrd="0" presId="urn:microsoft.com/office/officeart/2005/8/layout/orgChart1"/>
    <dgm:cxn modelId="{6069D008-033C-43B8-9883-7D7FC96B66D0}" type="presParOf" srcId="{38E86D0C-1143-4368-8CC0-70876721F0A0}" destId="{251DA135-B38B-4B61-AA6C-2188D343126E}" srcOrd="1" destOrd="0" presId="urn:microsoft.com/office/officeart/2005/8/layout/orgChart1"/>
    <dgm:cxn modelId="{C17D5BA6-B013-4D92-BB02-5E08755C8B69}" type="presParOf" srcId="{4EEAB6A0-55EE-4E55-8408-686F010D86C7}" destId="{C4C83FC8-7FC6-49B9-BFA0-17D7E66D0DED}" srcOrd="1" destOrd="0" presId="urn:microsoft.com/office/officeart/2005/8/layout/orgChart1"/>
    <dgm:cxn modelId="{3397E4C4-6E06-4314-810A-8B55CA25E388}" type="presParOf" srcId="{C4C83FC8-7FC6-49B9-BFA0-17D7E66D0DED}" destId="{FE12E0FE-7CE6-4196-9B87-E519082F326D}" srcOrd="0" destOrd="0" presId="urn:microsoft.com/office/officeart/2005/8/layout/orgChart1"/>
    <dgm:cxn modelId="{B2E55BF9-B385-4121-9C73-62D053395C5F}" type="presParOf" srcId="{C4C83FC8-7FC6-49B9-BFA0-17D7E66D0DED}" destId="{6D8AFB3D-C620-4B43-8568-F94764B77D92}" srcOrd="1" destOrd="0" presId="urn:microsoft.com/office/officeart/2005/8/layout/orgChart1"/>
    <dgm:cxn modelId="{9099E3C4-609B-41E4-B895-8847A389BD82}" type="presParOf" srcId="{6D8AFB3D-C620-4B43-8568-F94764B77D92}" destId="{3B45FF0A-7305-4E95-B609-173C0992AC96}" srcOrd="0" destOrd="0" presId="urn:microsoft.com/office/officeart/2005/8/layout/orgChart1"/>
    <dgm:cxn modelId="{B9796E53-51A4-40A6-B982-827FEE72A3E1}" type="presParOf" srcId="{3B45FF0A-7305-4E95-B609-173C0992AC96}" destId="{3D6AA618-4131-46F0-AFB2-2E3DB29EA38E}" srcOrd="0" destOrd="0" presId="urn:microsoft.com/office/officeart/2005/8/layout/orgChart1"/>
    <dgm:cxn modelId="{7C4784E4-206F-4DB2-9D90-1FD1E5CBADCB}" type="presParOf" srcId="{3B45FF0A-7305-4E95-B609-173C0992AC96}" destId="{31D0A931-9551-4A94-A246-6A273D7638C0}" srcOrd="1" destOrd="0" presId="urn:microsoft.com/office/officeart/2005/8/layout/orgChart1"/>
    <dgm:cxn modelId="{7633BF9A-A7AD-4ED7-BED6-58C71AB4F504}" type="presParOf" srcId="{6D8AFB3D-C620-4B43-8568-F94764B77D92}" destId="{2F94E84A-730F-4339-ABAB-024073D2784E}" srcOrd="1" destOrd="0" presId="urn:microsoft.com/office/officeart/2005/8/layout/orgChart1"/>
    <dgm:cxn modelId="{D7DBB4F5-71EB-42AC-BA6B-FD6D9296C36A}" type="presParOf" srcId="{6D8AFB3D-C620-4B43-8568-F94764B77D92}" destId="{366FAF70-E157-47C6-9405-DA777413010B}" srcOrd="2" destOrd="0" presId="urn:microsoft.com/office/officeart/2005/8/layout/orgChart1"/>
    <dgm:cxn modelId="{6BA58D87-4502-4240-B74A-DE752B7A1B4E}" type="presParOf" srcId="{C4C83FC8-7FC6-49B9-BFA0-17D7E66D0DED}" destId="{F9B36182-78B1-4F51-B3A5-342178BFA480}" srcOrd="2" destOrd="0" presId="urn:microsoft.com/office/officeart/2005/8/layout/orgChart1"/>
    <dgm:cxn modelId="{CE7EC6C2-84BB-4D44-B3E0-DE016122B203}" type="presParOf" srcId="{C4C83FC8-7FC6-49B9-BFA0-17D7E66D0DED}" destId="{B8333C22-1B85-49D1-9EED-2AB768AB5FAC}" srcOrd="3" destOrd="0" presId="urn:microsoft.com/office/officeart/2005/8/layout/orgChart1"/>
    <dgm:cxn modelId="{93762B5D-7CBB-4355-8300-C2BBDF96CC82}" type="presParOf" srcId="{B8333C22-1B85-49D1-9EED-2AB768AB5FAC}" destId="{EB14B194-CD3F-49F6-9A14-B45896A9AAC1}" srcOrd="0" destOrd="0" presId="urn:microsoft.com/office/officeart/2005/8/layout/orgChart1"/>
    <dgm:cxn modelId="{0D85E644-D7C3-478B-9DBF-B686795FCADF}" type="presParOf" srcId="{EB14B194-CD3F-49F6-9A14-B45896A9AAC1}" destId="{80440A92-7751-4E81-A5C9-60E64CF51C48}" srcOrd="0" destOrd="0" presId="urn:microsoft.com/office/officeart/2005/8/layout/orgChart1"/>
    <dgm:cxn modelId="{DD5D49F4-AE06-4D48-81C0-F197ED835263}" type="presParOf" srcId="{EB14B194-CD3F-49F6-9A14-B45896A9AAC1}" destId="{373977F7-848E-490D-A19C-D57FFEE0F45A}" srcOrd="1" destOrd="0" presId="urn:microsoft.com/office/officeart/2005/8/layout/orgChart1"/>
    <dgm:cxn modelId="{72659BBE-E298-458A-A503-E3BA4BC88D83}" type="presParOf" srcId="{B8333C22-1B85-49D1-9EED-2AB768AB5FAC}" destId="{9F353F31-F440-4B86-B15A-6608EEF5E862}" srcOrd="1" destOrd="0" presId="urn:microsoft.com/office/officeart/2005/8/layout/orgChart1"/>
    <dgm:cxn modelId="{E190E63A-BC77-4D28-B784-20E9CB31141C}" type="presParOf" srcId="{B8333C22-1B85-49D1-9EED-2AB768AB5FAC}" destId="{A2569366-B8AA-4FE9-98ED-58B58662723A}" srcOrd="2" destOrd="0" presId="urn:microsoft.com/office/officeart/2005/8/layout/orgChart1"/>
    <dgm:cxn modelId="{5E6077EC-2345-41BF-8431-5E1B69932264}" type="presParOf" srcId="{C4C83FC8-7FC6-49B9-BFA0-17D7E66D0DED}" destId="{AED79EC3-3AAB-4C5B-8CBB-ECD6A63909F2}" srcOrd="4" destOrd="0" presId="urn:microsoft.com/office/officeart/2005/8/layout/orgChart1"/>
    <dgm:cxn modelId="{C4762E58-A184-4804-8647-E8BE360E5292}" type="presParOf" srcId="{C4C83FC8-7FC6-49B9-BFA0-17D7E66D0DED}" destId="{DADCA1B8-D3F9-44FE-924F-497834D8059B}" srcOrd="5" destOrd="0" presId="urn:microsoft.com/office/officeart/2005/8/layout/orgChart1"/>
    <dgm:cxn modelId="{13E9376C-9814-4A27-9A59-809C3F827BDD}" type="presParOf" srcId="{DADCA1B8-D3F9-44FE-924F-497834D8059B}" destId="{7D269394-E38E-44B1-8471-ADA81D1FA526}" srcOrd="0" destOrd="0" presId="urn:microsoft.com/office/officeart/2005/8/layout/orgChart1"/>
    <dgm:cxn modelId="{810EABEC-6BE1-424F-8708-EEE971A5C62B}" type="presParOf" srcId="{7D269394-E38E-44B1-8471-ADA81D1FA526}" destId="{2731DA84-D0D0-46BA-AB25-6436DF7D8091}" srcOrd="0" destOrd="0" presId="urn:microsoft.com/office/officeart/2005/8/layout/orgChart1"/>
    <dgm:cxn modelId="{6A36680B-B4D1-45D3-8395-925FAE535AB9}" type="presParOf" srcId="{7D269394-E38E-44B1-8471-ADA81D1FA526}" destId="{481778BC-BBEF-4739-B174-F01E225CD9F4}" srcOrd="1" destOrd="0" presId="urn:microsoft.com/office/officeart/2005/8/layout/orgChart1"/>
    <dgm:cxn modelId="{436D6BFF-C9DE-4962-BED5-1346C0CD72B5}" type="presParOf" srcId="{DADCA1B8-D3F9-44FE-924F-497834D8059B}" destId="{8F4D1698-6F11-4D3C-AF05-2DDC532441AD}" srcOrd="1" destOrd="0" presId="urn:microsoft.com/office/officeart/2005/8/layout/orgChart1"/>
    <dgm:cxn modelId="{3ADB9D96-C885-4BB7-92B9-8C9AB2DF7638}" type="presParOf" srcId="{DADCA1B8-D3F9-44FE-924F-497834D8059B}" destId="{B336DDA7-016B-4341-8468-D377C54EA04D}" srcOrd="2" destOrd="0" presId="urn:microsoft.com/office/officeart/2005/8/layout/orgChart1"/>
    <dgm:cxn modelId="{1A52FFF0-AD8D-46ED-BE9C-D75B2E22F7F3}" type="presParOf" srcId="{C4C83FC8-7FC6-49B9-BFA0-17D7E66D0DED}" destId="{32781D38-099B-426B-9942-53B1C9DF5C72}" srcOrd="6" destOrd="0" presId="urn:microsoft.com/office/officeart/2005/8/layout/orgChart1"/>
    <dgm:cxn modelId="{797D690D-5779-40A4-9559-8314751D2813}" type="presParOf" srcId="{C4C83FC8-7FC6-49B9-BFA0-17D7E66D0DED}" destId="{B5E2C18C-47B2-4E4D-B2E4-BA7C2353B88C}" srcOrd="7" destOrd="0" presId="urn:microsoft.com/office/officeart/2005/8/layout/orgChart1"/>
    <dgm:cxn modelId="{FE6D9545-442A-43C6-A1B0-F25336FCECB2}" type="presParOf" srcId="{B5E2C18C-47B2-4E4D-B2E4-BA7C2353B88C}" destId="{67B36A50-8865-4659-AC16-2FFFF816E7B6}" srcOrd="0" destOrd="0" presId="urn:microsoft.com/office/officeart/2005/8/layout/orgChart1"/>
    <dgm:cxn modelId="{1240A1C1-054F-44E4-8926-DA1104BA43D8}" type="presParOf" srcId="{67B36A50-8865-4659-AC16-2FFFF816E7B6}" destId="{304304E1-0D5D-4E7B-9DC5-01AB39DE81C8}" srcOrd="0" destOrd="0" presId="urn:microsoft.com/office/officeart/2005/8/layout/orgChart1"/>
    <dgm:cxn modelId="{D3EDC052-6E1B-49F4-A133-ECAFA84B82A2}" type="presParOf" srcId="{67B36A50-8865-4659-AC16-2FFFF816E7B6}" destId="{01882DD3-CB29-40A9-87B5-D595C8764345}" srcOrd="1" destOrd="0" presId="urn:microsoft.com/office/officeart/2005/8/layout/orgChart1"/>
    <dgm:cxn modelId="{77E7CC23-AEF5-4498-B551-945651C6F7E7}" type="presParOf" srcId="{B5E2C18C-47B2-4E4D-B2E4-BA7C2353B88C}" destId="{8B782310-8488-46A4-BBE5-771D2E876B46}" srcOrd="1" destOrd="0" presId="urn:microsoft.com/office/officeart/2005/8/layout/orgChart1"/>
    <dgm:cxn modelId="{91490E2F-DAC6-4D9A-B41F-828AA116ACF1}" type="presParOf" srcId="{B5E2C18C-47B2-4E4D-B2E4-BA7C2353B88C}" destId="{F5174E34-4150-4EAC-93D2-0D3611D7D6FB}" srcOrd="2" destOrd="0" presId="urn:microsoft.com/office/officeart/2005/8/layout/orgChart1"/>
    <dgm:cxn modelId="{A5770DF1-EC3B-460B-AC51-C3249CD84134}" type="presParOf" srcId="{C4C83FC8-7FC6-49B9-BFA0-17D7E66D0DED}" destId="{9B4D67A2-2D80-47F9-AF3B-9FD9B71567C4}" srcOrd="8" destOrd="0" presId="urn:microsoft.com/office/officeart/2005/8/layout/orgChart1"/>
    <dgm:cxn modelId="{7B377564-0441-4AC7-8587-81BC3B62868E}" type="presParOf" srcId="{C4C83FC8-7FC6-49B9-BFA0-17D7E66D0DED}" destId="{149635ED-9F2B-430F-B515-2550BB482410}" srcOrd="9" destOrd="0" presId="urn:microsoft.com/office/officeart/2005/8/layout/orgChart1"/>
    <dgm:cxn modelId="{CA5DA981-A0FF-4429-A985-51EC132A02E6}" type="presParOf" srcId="{149635ED-9F2B-430F-B515-2550BB482410}" destId="{3BE3F0DC-8912-41B4-98E4-F9F45CC28859}" srcOrd="0" destOrd="0" presId="urn:microsoft.com/office/officeart/2005/8/layout/orgChart1"/>
    <dgm:cxn modelId="{C18F6723-CE50-4826-B522-84A811B274D4}" type="presParOf" srcId="{3BE3F0DC-8912-41B4-98E4-F9F45CC28859}" destId="{B8CDE26B-F53B-4650-8517-28AC728C9840}" srcOrd="0" destOrd="0" presId="urn:microsoft.com/office/officeart/2005/8/layout/orgChart1"/>
    <dgm:cxn modelId="{30621F00-ECC6-4B3A-B32D-5D1C20A28292}" type="presParOf" srcId="{3BE3F0DC-8912-41B4-98E4-F9F45CC28859}" destId="{9FC78EA1-A477-4178-8F20-C7283B672421}" srcOrd="1" destOrd="0" presId="urn:microsoft.com/office/officeart/2005/8/layout/orgChart1"/>
    <dgm:cxn modelId="{30123F30-A6BC-4011-BA4C-C79B840D08EB}" type="presParOf" srcId="{149635ED-9F2B-430F-B515-2550BB482410}" destId="{CD71E1FD-16F3-40C9-AC84-24C77788DA65}" srcOrd="1" destOrd="0" presId="urn:microsoft.com/office/officeart/2005/8/layout/orgChart1"/>
    <dgm:cxn modelId="{130AAB98-F47F-4F2B-93DE-D0E35BA9AC7C}" type="presParOf" srcId="{149635ED-9F2B-430F-B515-2550BB482410}" destId="{51F15C53-39A8-44AC-ADA0-3C992DCF0D27}" srcOrd="2" destOrd="0" presId="urn:microsoft.com/office/officeart/2005/8/layout/orgChart1"/>
    <dgm:cxn modelId="{4C69F43E-8F14-46B3-A78C-8D320BCE6A66}" type="presParOf" srcId="{C4C83FC8-7FC6-49B9-BFA0-17D7E66D0DED}" destId="{5E2C7620-F38B-4A46-B100-8747F011D77F}" srcOrd="10" destOrd="0" presId="urn:microsoft.com/office/officeart/2005/8/layout/orgChart1"/>
    <dgm:cxn modelId="{72E10F82-05AA-4CFD-B60D-6752288A9938}" type="presParOf" srcId="{C4C83FC8-7FC6-49B9-BFA0-17D7E66D0DED}" destId="{9DBCC54B-4BFF-482E-B485-D276C4BE0654}" srcOrd="11" destOrd="0" presId="urn:microsoft.com/office/officeart/2005/8/layout/orgChart1"/>
    <dgm:cxn modelId="{0F8C1B75-35C5-4661-B35C-23E750C43A93}" type="presParOf" srcId="{9DBCC54B-4BFF-482E-B485-D276C4BE0654}" destId="{F5227704-F8E8-4DDF-B300-FFAA4C630A2D}" srcOrd="0" destOrd="0" presId="urn:microsoft.com/office/officeart/2005/8/layout/orgChart1"/>
    <dgm:cxn modelId="{A348A051-4885-484E-B5F2-0C7E8D6F4AB2}" type="presParOf" srcId="{F5227704-F8E8-4DDF-B300-FFAA4C630A2D}" destId="{1D2604E5-38DE-498A-BE3A-80A4B7BDAF18}" srcOrd="0" destOrd="0" presId="urn:microsoft.com/office/officeart/2005/8/layout/orgChart1"/>
    <dgm:cxn modelId="{A1330E74-69C9-4C13-9AE7-43F7682D3BCD}" type="presParOf" srcId="{F5227704-F8E8-4DDF-B300-FFAA4C630A2D}" destId="{9CFA03BD-1E66-48D1-83BB-372636DBA703}" srcOrd="1" destOrd="0" presId="urn:microsoft.com/office/officeart/2005/8/layout/orgChart1"/>
    <dgm:cxn modelId="{EBB66797-3375-4511-BC50-752F87D0D2E1}" type="presParOf" srcId="{9DBCC54B-4BFF-482E-B485-D276C4BE0654}" destId="{48E2AB9A-871C-4D22-BD5E-067D1DF0400E}" srcOrd="1" destOrd="0" presId="urn:microsoft.com/office/officeart/2005/8/layout/orgChart1"/>
    <dgm:cxn modelId="{2AC6EDCB-1E5E-4405-B759-EB12C7DC9A2F}" type="presParOf" srcId="{9DBCC54B-4BFF-482E-B485-D276C4BE0654}" destId="{53088F2E-C2CC-41CE-9F6E-6C19D7245B36}" srcOrd="2" destOrd="0" presId="urn:microsoft.com/office/officeart/2005/8/layout/orgChart1"/>
    <dgm:cxn modelId="{4051EE64-24ED-41E5-98E9-AD431FB16594}" type="presParOf" srcId="{4EEAB6A0-55EE-4E55-8408-686F010D86C7}" destId="{5C193C57-157B-4F4B-A8ED-0E501E80A23F}"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DA772DD-0B9A-4F1E-BCDD-2AAD5CD8326E}" type="doc">
      <dgm:prSet loTypeId="urn:microsoft.com/office/officeart/2005/8/layout/orgChart1" loCatId="hierarchy" qsTypeId="urn:microsoft.com/office/officeart/2005/8/quickstyle/simple1" qsCatId="simple" csTypeId="urn:microsoft.com/office/officeart/2005/8/colors/accent1_2" csCatId="accent1"/>
      <dgm:spPr/>
    </dgm:pt>
    <dgm:pt modelId="{8AA92203-0C17-4CE4-A64A-3E28B1A8FD3A}">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a:ln>
                <a:noFill/>
              </a:ln>
              <a:solidFill>
                <a:schemeClr val="tx1"/>
              </a:solidFill>
              <a:effectLst/>
              <a:latin typeface="Tahoma" panose="020B0604030504040204" pitchFamily="34" charset="0"/>
            </a:rPr>
            <a:t>CEO</a:t>
          </a:r>
        </a:p>
      </dgm:t>
    </dgm:pt>
    <dgm:pt modelId="{44094504-D824-4D7C-BA15-FB42E79ADEED}" type="parTrans" cxnId="{8E1F5963-78D1-46CB-A4BF-0CB52E11A6DC}">
      <dgm:prSet/>
      <dgm:spPr/>
    </dgm:pt>
    <dgm:pt modelId="{D3B39F2B-6601-4CA0-AA5B-848CE9E29F08}" type="sibTrans" cxnId="{8E1F5963-78D1-46CB-A4BF-0CB52E11A6DC}">
      <dgm:prSet/>
      <dgm:spPr/>
    </dgm:pt>
    <dgm:pt modelId="{5A12D3D3-A2BC-4FC1-9E4E-5B00CFE83845}">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a:ln>
                <a:noFill/>
              </a:ln>
              <a:solidFill>
                <a:schemeClr val="tx1"/>
              </a:solidFill>
              <a:effectLst/>
              <a:latin typeface="Tahoma" panose="020B0604030504040204" pitchFamily="34" charset="0"/>
            </a:rPr>
            <a:t>Warehousing</a:t>
          </a:r>
        </a:p>
      </dgm:t>
    </dgm:pt>
    <dgm:pt modelId="{32C12633-A541-4BC7-88ED-821D1DB97CC5}" type="parTrans" cxnId="{DAFB5925-C6EB-4FD3-99C0-E16E9DE7F5E9}">
      <dgm:prSet/>
      <dgm:spPr/>
    </dgm:pt>
    <dgm:pt modelId="{56E390E2-464A-4619-AAC7-9F4196230E42}" type="sibTrans" cxnId="{DAFB5925-C6EB-4FD3-99C0-E16E9DE7F5E9}">
      <dgm:prSet/>
      <dgm:spPr/>
    </dgm:pt>
    <dgm:pt modelId="{F258AF03-7948-4267-9E6D-494C5D2085F0}">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a:ln>
                <a:noFill/>
              </a:ln>
              <a:solidFill>
                <a:schemeClr val="tx1"/>
              </a:solidFill>
              <a:effectLst/>
              <a:latin typeface="Tahoma" panose="020B0604030504040204" pitchFamily="34" charset="0"/>
            </a:rPr>
            <a:t>Designing</a:t>
          </a:r>
        </a:p>
      </dgm:t>
    </dgm:pt>
    <dgm:pt modelId="{28884C0A-FC9D-4FBC-A5AA-AB2612D32DD1}" type="parTrans" cxnId="{5ACDC151-E51E-4E66-BF2D-D8D25BCA3E27}">
      <dgm:prSet/>
      <dgm:spPr/>
    </dgm:pt>
    <dgm:pt modelId="{70AE18F8-77A9-41C9-9EA5-3B64DA32E7EB}" type="sibTrans" cxnId="{5ACDC151-E51E-4E66-BF2D-D8D25BCA3E27}">
      <dgm:prSet/>
      <dgm:spPr/>
    </dgm:pt>
    <dgm:pt modelId="{D6B2B964-FEC9-471E-9B02-33DBE725B355}">
      <dgm:prSet/>
      <dgm:spPr/>
      <dgm:t>
        <a:bodyPr/>
        <a:lstStyle/>
        <a:p>
          <a:pPr marL="0" marR="0" lvl="0" indent="0" algn="ctr" defTabSz="914400" rtl="0" eaLnBrk="1" fontAlgn="base" latinLnBrk="0" hangingPunct="1">
            <a:lnSpc>
              <a:spcPct val="85000"/>
            </a:lnSpc>
            <a:spcBef>
              <a:spcPct val="0"/>
            </a:spcBef>
            <a:spcAft>
              <a:spcPct val="0"/>
            </a:spcAft>
            <a:buClrTx/>
            <a:buSzTx/>
            <a:buFontTx/>
            <a:buNone/>
            <a:tabLst/>
          </a:pPr>
          <a:r>
            <a:rPr kumimoji="0" lang="en-US" altLang="en-US" b="0" i="0" u="none" strike="noStrike" cap="none" normalizeH="0" baseline="0">
              <a:ln>
                <a:noFill/>
              </a:ln>
              <a:solidFill>
                <a:schemeClr val="tx1"/>
              </a:solidFill>
              <a:effectLst/>
              <a:latin typeface="Tahoma" panose="020B0604030504040204" pitchFamily="34" charset="0"/>
            </a:rPr>
            <a:t>Cutting</a:t>
          </a:r>
        </a:p>
        <a:p>
          <a:pPr marL="0" marR="0" lvl="0" indent="0" algn="ctr" defTabSz="914400" rtl="0" eaLnBrk="1" fontAlgn="base" latinLnBrk="0" hangingPunct="1">
            <a:lnSpc>
              <a:spcPct val="85000"/>
            </a:lnSpc>
            <a:spcBef>
              <a:spcPct val="0"/>
            </a:spcBef>
            <a:spcAft>
              <a:spcPct val="0"/>
            </a:spcAft>
            <a:buClrTx/>
            <a:buSzTx/>
            <a:buFontTx/>
            <a:buNone/>
            <a:tabLst/>
          </a:pPr>
          <a:r>
            <a:rPr kumimoji="0" lang="en-US" altLang="en-US" b="0" i="0" u="none" strike="noStrike" cap="none" normalizeH="0" baseline="0">
              <a:ln>
                <a:noFill/>
              </a:ln>
              <a:solidFill>
                <a:schemeClr val="tx1"/>
              </a:solidFill>
              <a:effectLst/>
              <a:latin typeface="Tahoma" panose="020B0604030504040204" pitchFamily="34" charset="0"/>
            </a:rPr>
            <a:t> &amp; Sewing</a:t>
          </a:r>
        </a:p>
      </dgm:t>
    </dgm:pt>
    <dgm:pt modelId="{CAE30BE3-FC7C-4108-ADCE-47E1C124DDE6}" type="parTrans" cxnId="{7D700FA8-0F27-4E2B-93C7-8DE664C79640}">
      <dgm:prSet/>
      <dgm:spPr/>
    </dgm:pt>
    <dgm:pt modelId="{5A7625B4-EB3F-47D4-B572-D37AAC12712C}" type="sibTrans" cxnId="{7D700FA8-0F27-4E2B-93C7-8DE664C79640}">
      <dgm:prSet/>
      <dgm:spPr/>
    </dgm:pt>
    <dgm:pt modelId="{6B26BDB9-3981-4400-98AC-B08432DDB6AB}">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a:ln>
                <a:noFill/>
              </a:ln>
              <a:solidFill>
                <a:schemeClr val="tx1"/>
              </a:solidFill>
              <a:effectLst/>
              <a:latin typeface="Tahoma" panose="020B0604030504040204" pitchFamily="34" charset="0"/>
            </a:rPr>
            <a:t>Packaging</a:t>
          </a:r>
        </a:p>
      </dgm:t>
    </dgm:pt>
    <dgm:pt modelId="{6DE1A457-9D01-4245-B027-42CE0C5830C5}" type="parTrans" cxnId="{B65EA143-9B91-444D-9F14-54CB76F18488}">
      <dgm:prSet/>
      <dgm:spPr/>
    </dgm:pt>
    <dgm:pt modelId="{A25F0740-2FE3-4CBD-B403-A485969BA5E1}" type="sibTrans" cxnId="{B65EA143-9B91-444D-9F14-54CB76F18488}">
      <dgm:prSet/>
      <dgm:spPr/>
    </dgm:pt>
    <dgm:pt modelId="{C1C8F20F-483B-4AC9-AED5-F36E1A6868CC}" type="pres">
      <dgm:prSet presAssocID="{3DA772DD-0B9A-4F1E-BCDD-2AAD5CD8326E}" presName="hierChild1" presStyleCnt="0">
        <dgm:presLayoutVars>
          <dgm:orgChart val="1"/>
          <dgm:chPref val="1"/>
          <dgm:dir/>
          <dgm:animOne val="branch"/>
          <dgm:animLvl val="lvl"/>
          <dgm:resizeHandles/>
        </dgm:presLayoutVars>
      </dgm:prSet>
      <dgm:spPr/>
    </dgm:pt>
    <dgm:pt modelId="{09BCDFFA-6079-4CDB-996A-1E329B5B714F}" type="pres">
      <dgm:prSet presAssocID="{8AA92203-0C17-4CE4-A64A-3E28B1A8FD3A}" presName="hierRoot1" presStyleCnt="0">
        <dgm:presLayoutVars>
          <dgm:hierBranch/>
        </dgm:presLayoutVars>
      </dgm:prSet>
      <dgm:spPr/>
    </dgm:pt>
    <dgm:pt modelId="{E73D23FE-8B5F-44C8-8ABB-BCE120A3469B}" type="pres">
      <dgm:prSet presAssocID="{8AA92203-0C17-4CE4-A64A-3E28B1A8FD3A}" presName="rootComposite1" presStyleCnt="0"/>
      <dgm:spPr/>
    </dgm:pt>
    <dgm:pt modelId="{AF9CABD2-1151-40BD-A1BB-73BCF36D9BA0}" type="pres">
      <dgm:prSet presAssocID="{8AA92203-0C17-4CE4-A64A-3E28B1A8FD3A}" presName="rootText1" presStyleLbl="node0" presStyleIdx="0" presStyleCnt="1">
        <dgm:presLayoutVars>
          <dgm:chPref val="3"/>
        </dgm:presLayoutVars>
      </dgm:prSet>
      <dgm:spPr/>
    </dgm:pt>
    <dgm:pt modelId="{C981F977-5FF1-45A4-BB69-DA11648E02ED}" type="pres">
      <dgm:prSet presAssocID="{8AA92203-0C17-4CE4-A64A-3E28B1A8FD3A}" presName="rootConnector1" presStyleLbl="node1" presStyleIdx="0" presStyleCnt="0"/>
      <dgm:spPr/>
    </dgm:pt>
    <dgm:pt modelId="{B05BCA4C-B8F8-4BF5-905A-3D5A3E73A8BC}" type="pres">
      <dgm:prSet presAssocID="{8AA92203-0C17-4CE4-A64A-3E28B1A8FD3A}" presName="hierChild2" presStyleCnt="0"/>
      <dgm:spPr/>
    </dgm:pt>
    <dgm:pt modelId="{A2FFDBC2-ECBE-481E-9E4C-824BBD08A853}" type="pres">
      <dgm:prSet presAssocID="{32C12633-A541-4BC7-88ED-821D1DB97CC5}" presName="Name35" presStyleLbl="parChTrans1D2" presStyleIdx="0" presStyleCnt="4"/>
      <dgm:spPr/>
    </dgm:pt>
    <dgm:pt modelId="{258245DC-A3E2-4B17-8E10-9595CD10F516}" type="pres">
      <dgm:prSet presAssocID="{5A12D3D3-A2BC-4FC1-9E4E-5B00CFE83845}" presName="hierRoot2" presStyleCnt="0">
        <dgm:presLayoutVars>
          <dgm:hierBranch/>
        </dgm:presLayoutVars>
      </dgm:prSet>
      <dgm:spPr/>
    </dgm:pt>
    <dgm:pt modelId="{00905D8C-8FBB-4E33-883D-3ACDC5C78769}" type="pres">
      <dgm:prSet presAssocID="{5A12D3D3-A2BC-4FC1-9E4E-5B00CFE83845}" presName="rootComposite" presStyleCnt="0"/>
      <dgm:spPr/>
    </dgm:pt>
    <dgm:pt modelId="{03B1C285-A23C-4D2D-85CE-0D4E82795EAC}" type="pres">
      <dgm:prSet presAssocID="{5A12D3D3-A2BC-4FC1-9E4E-5B00CFE83845}" presName="rootText" presStyleLbl="node2" presStyleIdx="0" presStyleCnt="4">
        <dgm:presLayoutVars>
          <dgm:chPref val="3"/>
        </dgm:presLayoutVars>
      </dgm:prSet>
      <dgm:spPr/>
    </dgm:pt>
    <dgm:pt modelId="{8F9D59CA-EF00-49DC-B35F-AA305ECC2D82}" type="pres">
      <dgm:prSet presAssocID="{5A12D3D3-A2BC-4FC1-9E4E-5B00CFE83845}" presName="rootConnector" presStyleLbl="node2" presStyleIdx="0" presStyleCnt="4"/>
      <dgm:spPr/>
    </dgm:pt>
    <dgm:pt modelId="{27FE8961-3C16-4981-A28A-A3F915235B99}" type="pres">
      <dgm:prSet presAssocID="{5A12D3D3-A2BC-4FC1-9E4E-5B00CFE83845}" presName="hierChild4" presStyleCnt="0"/>
      <dgm:spPr/>
    </dgm:pt>
    <dgm:pt modelId="{4DC342A8-262C-4FD0-80B0-9D864CEE0B91}" type="pres">
      <dgm:prSet presAssocID="{5A12D3D3-A2BC-4FC1-9E4E-5B00CFE83845}" presName="hierChild5" presStyleCnt="0"/>
      <dgm:spPr/>
    </dgm:pt>
    <dgm:pt modelId="{A97FF43D-CB53-4911-815F-7F87FCD117BF}" type="pres">
      <dgm:prSet presAssocID="{28884C0A-FC9D-4FBC-A5AA-AB2612D32DD1}" presName="Name35" presStyleLbl="parChTrans1D2" presStyleIdx="1" presStyleCnt="4"/>
      <dgm:spPr/>
    </dgm:pt>
    <dgm:pt modelId="{D1508D12-135A-4E85-A673-7DC6357B505A}" type="pres">
      <dgm:prSet presAssocID="{F258AF03-7948-4267-9E6D-494C5D2085F0}" presName="hierRoot2" presStyleCnt="0">
        <dgm:presLayoutVars>
          <dgm:hierBranch/>
        </dgm:presLayoutVars>
      </dgm:prSet>
      <dgm:spPr/>
    </dgm:pt>
    <dgm:pt modelId="{D3863E6B-B823-4022-BF78-859E9DC53CC4}" type="pres">
      <dgm:prSet presAssocID="{F258AF03-7948-4267-9E6D-494C5D2085F0}" presName="rootComposite" presStyleCnt="0"/>
      <dgm:spPr/>
    </dgm:pt>
    <dgm:pt modelId="{E641D322-A7A0-462F-B8F8-C4FF0F9343E9}" type="pres">
      <dgm:prSet presAssocID="{F258AF03-7948-4267-9E6D-494C5D2085F0}" presName="rootText" presStyleLbl="node2" presStyleIdx="1" presStyleCnt="4">
        <dgm:presLayoutVars>
          <dgm:chPref val="3"/>
        </dgm:presLayoutVars>
      </dgm:prSet>
      <dgm:spPr/>
    </dgm:pt>
    <dgm:pt modelId="{87E14749-4549-4101-8A61-86672FE0CF4D}" type="pres">
      <dgm:prSet presAssocID="{F258AF03-7948-4267-9E6D-494C5D2085F0}" presName="rootConnector" presStyleLbl="node2" presStyleIdx="1" presStyleCnt="4"/>
      <dgm:spPr/>
    </dgm:pt>
    <dgm:pt modelId="{6EE28C96-4A27-4BEB-AC3E-C3D97AA7288F}" type="pres">
      <dgm:prSet presAssocID="{F258AF03-7948-4267-9E6D-494C5D2085F0}" presName="hierChild4" presStyleCnt="0"/>
      <dgm:spPr/>
    </dgm:pt>
    <dgm:pt modelId="{DA482934-6B38-47B1-8594-9D312517514C}" type="pres">
      <dgm:prSet presAssocID="{F258AF03-7948-4267-9E6D-494C5D2085F0}" presName="hierChild5" presStyleCnt="0"/>
      <dgm:spPr/>
    </dgm:pt>
    <dgm:pt modelId="{DAF7BF09-A5E5-4597-BA49-7E7EA02FA0D2}" type="pres">
      <dgm:prSet presAssocID="{CAE30BE3-FC7C-4108-ADCE-47E1C124DDE6}" presName="Name35" presStyleLbl="parChTrans1D2" presStyleIdx="2" presStyleCnt="4"/>
      <dgm:spPr/>
    </dgm:pt>
    <dgm:pt modelId="{955C8502-3A57-4B98-ADE9-86ED3404CF6D}" type="pres">
      <dgm:prSet presAssocID="{D6B2B964-FEC9-471E-9B02-33DBE725B355}" presName="hierRoot2" presStyleCnt="0">
        <dgm:presLayoutVars>
          <dgm:hierBranch/>
        </dgm:presLayoutVars>
      </dgm:prSet>
      <dgm:spPr/>
    </dgm:pt>
    <dgm:pt modelId="{E09DF305-69A5-4AAE-A032-A4F65C1FD6C8}" type="pres">
      <dgm:prSet presAssocID="{D6B2B964-FEC9-471E-9B02-33DBE725B355}" presName="rootComposite" presStyleCnt="0"/>
      <dgm:spPr/>
    </dgm:pt>
    <dgm:pt modelId="{EAC11FF1-0793-419A-B659-5B5D7C197473}" type="pres">
      <dgm:prSet presAssocID="{D6B2B964-FEC9-471E-9B02-33DBE725B355}" presName="rootText" presStyleLbl="node2" presStyleIdx="2" presStyleCnt="4">
        <dgm:presLayoutVars>
          <dgm:chPref val="3"/>
        </dgm:presLayoutVars>
      </dgm:prSet>
      <dgm:spPr/>
    </dgm:pt>
    <dgm:pt modelId="{77AD8FC7-0E81-429B-B319-C3C5FAD6A3F4}" type="pres">
      <dgm:prSet presAssocID="{D6B2B964-FEC9-471E-9B02-33DBE725B355}" presName="rootConnector" presStyleLbl="node2" presStyleIdx="2" presStyleCnt="4"/>
      <dgm:spPr/>
    </dgm:pt>
    <dgm:pt modelId="{649682A9-41F4-4B24-A716-AE3E13E8185B}" type="pres">
      <dgm:prSet presAssocID="{D6B2B964-FEC9-471E-9B02-33DBE725B355}" presName="hierChild4" presStyleCnt="0"/>
      <dgm:spPr/>
    </dgm:pt>
    <dgm:pt modelId="{05961C9D-A936-4C4F-9F66-53C8CEA8FAF6}" type="pres">
      <dgm:prSet presAssocID="{D6B2B964-FEC9-471E-9B02-33DBE725B355}" presName="hierChild5" presStyleCnt="0"/>
      <dgm:spPr/>
    </dgm:pt>
    <dgm:pt modelId="{5992C831-8571-4954-A7B3-9ECEB0D14C79}" type="pres">
      <dgm:prSet presAssocID="{6DE1A457-9D01-4245-B027-42CE0C5830C5}" presName="Name35" presStyleLbl="parChTrans1D2" presStyleIdx="3" presStyleCnt="4"/>
      <dgm:spPr/>
    </dgm:pt>
    <dgm:pt modelId="{3F9547C9-71BE-4A5B-B165-C158FA6B9E22}" type="pres">
      <dgm:prSet presAssocID="{6B26BDB9-3981-4400-98AC-B08432DDB6AB}" presName="hierRoot2" presStyleCnt="0">
        <dgm:presLayoutVars>
          <dgm:hierBranch/>
        </dgm:presLayoutVars>
      </dgm:prSet>
      <dgm:spPr/>
    </dgm:pt>
    <dgm:pt modelId="{A0AB4293-E4AE-4792-A965-ADB7D671990C}" type="pres">
      <dgm:prSet presAssocID="{6B26BDB9-3981-4400-98AC-B08432DDB6AB}" presName="rootComposite" presStyleCnt="0"/>
      <dgm:spPr/>
    </dgm:pt>
    <dgm:pt modelId="{8B4CFBF5-366B-4941-95EE-0803D08B79E2}" type="pres">
      <dgm:prSet presAssocID="{6B26BDB9-3981-4400-98AC-B08432DDB6AB}" presName="rootText" presStyleLbl="node2" presStyleIdx="3" presStyleCnt="4">
        <dgm:presLayoutVars>
          <dgm:chPref val="3"/>
        </dgm:presLayoutVars>
      </dgm:prSet>
      <dgm:spPr/>
    </dgm:pt>
    <dgm:pt modelId="{D9BFBB89-860D-40D9-B567-1E30632ED174}" type="pres">
      <dgm:prSet presAssocID="{6B26BDB9-3981-4400-98AC-B08432DDB6AB}" presName="rootConnector" presStyleLbl="node2" presStyleIdx="3" presStyleCnt="4"/>
      <dgm:spPr/>
    </dgm:pt>
    <dgm:pt modelId="{0625E965-9D22-44EB-BE30-FFAE0BFF8679}" type="pres">
      <dgm:prSet presAssocID="{6B26BDB9-3981-4400-98AC-B08432DDB6AB}" presName="hierChild4" presStyleCnt="0"/>
      <dgm:spPr/>
    </dgm:pt>
    <dgm:pt modelId="{C1ACAA72-BD3E-465B-B6C6-CCBB1C67B77B}" type="pres">
      <dgm:prSet presAssocID="{6B26BDB9-3981-4400-98AC-B08432DDB6AB}" presName="hierChild5" presStyleCnt="0"/>
      <dgm:spPr/>
    </dgm:pt>
    <dgm:pt modelId="{5C1FD696-A53F-49C8-AF89-24A2F70F2302}" type="pres">
      <dgm:prSet presAssocID="{8AA92203-0C17-4CE4-A64A-3E28B1A8FD3A}" presName="hierChild3" presStyleCnt="0"/>
      <dgm:spPr/>
    </dgm:pt>
  </dgm:ptLst>
  <dgm:cxnLst>
    <dgm:cxn modelId="{CD752618-8602-4DB8-823F-1C848DB71517}" type="presOf" srcId="{8AA92203-0C17-4CE4-A64A-3E28B1A8FD3A}" destId="{C981F977-5FF1-45A4-BB69-DA11648E02ED}" srcOrd="1" destOrd="0" presId="urn:microsoft.com/office/officeart/2005/8/layout/orgChart1"/>
    <dgm:cxn modelId="{AB232022-022D-449C-AD05-2D0A2CED09DA}" type="presOf" srcId="{5A12D3D3-A2BC-4FC1-9E4E-5B00CFE83845}" destId="{8F9D59CA-EF00-49DC-B35F-AA305ECC2D82}" srcOrd="1" destOrd="0" presId="urn:microsoft.com/office/officeart/2005/8/layout/orgChart1"/>
    <dgm:cxn modelId="{DAFB5925-C6EB-4FD3-99C0-E16E9DE7F5E9}" srcId="{8AA92203-0C17-4CE4-A64A-3E28B1A8FD3A}" destId="{5A12D3D3-A2BC-4FC1-9E4E-5B00CFE83845}" srcOrd="0" destOrd="0" parTransId="{32C12633-A541-4BC7-88ED-821D1DB97CC5}" sibTransId="{56E390E2-464A-4619-AAC7-9F4196230E42}"/>
    <dgm:cxn modelId="{EE0DBB37-2B56-4766-A648-EDBFBD4CDDD0}" type="presOf" srcId="{28884C0A-FC9D-4FBC-A5AA-AB2612D32DD1}" destId="{A97FF43D-CB53-4911-815F-7F87FCD117BF}" srcOrd="0" destOrd="0" presId="urn:microsoft.com/office/officeart/2005/8/layout/orgChart1"/>
    <dgm:cxn modelId="{B90D313D-DAA8-4DA1-B17E-5E133F23CA19}" type="presOf" srcId="{D6B2B964-FEC9-471E-9B02-33DBE725B355}" destId="{77AD8FC7-0E81-429B-B319-C3C5FAD6A3F4}" srcOrd="1" destOrd="0" presId="urn:microsoft.com/office/officeart/2005/8/layout/orgChart1"/>
    <dgm:cxn modelId="{8E1F5963-78D1-46CB-A4BF-0CB52E11A6DC}" srcId="{3DA772DD-0B9A-4F1E-BCDD-2AAD5CD8326E}" destId="{8AA92203-0C17-4CE4-A64A-3E28B1A8FD3A}" srcOrd="0" destOrd="0" parTransId="{44094504-D824-4D7C-BA15-FB42E79ADEED}" sibTransId="{D3B39F2B-6601-4CA0-AA5B-848CE9E29F08}"/>
    <dgm:cxn modelId="{B65EA143-9B91-444D-9F14-54CB76F18488}" srcId="{8AA92203-0C17-4CE4-A64A-3E28B1A8FD3A}" destId="{6B26BDB9-3981-4400-98AC-B08432DDB6AB}" srcOrd="3" destOrd="0" parTransId="{6DE1A457-9D01-4245-B027-42CE0C5830C5}" sibTransId="{A25F0740-2FE3-4CBD-B403-A485969BA5E1}"/>
    <dgm:cxn modelId="{16949B69-CCFC-44A9-B4BA-DE4C54C5E15F}" type="presOf" srcId="{F258AF03-7948-4267-9E6D-494C5D2085F0}" destId="{E641D322-A7A0-462F-B8F8-C4FF0F9343E9}" srcOrd="0" destOrd="0" presId="urn:microsoft.com/office/officeart/2005/8/layout/orgChart1"/>
    <dgm:cxn modelId="{7492594C-545B-405E-8F08-B6010F2A4D78}" type="presOf" srcId="{8AA92203-0C17-4CE4-A64A-3E28B1A8FD3A}" destId="{AF9CABD2-1151-40BD-A1BB-73BCF36D9BA0}" srcOrd="0" destOrd="0" presId="urn:microsoft.com/office/officeart/2005/8/layout/orgChart1"/>
    <dgm:cxn modelId="{5ACDC151-E51E-4E66-BF2D-D8D25BCA3E27}" srcId="{8AA92203-0C17-4CE4-A64A-3E28B1A8FD3A}" destId="{F258AF03-7948-4267-9E6D-494C5D2085F0}" srcOrd="1" destOrd="0" parTransId="{28884C0A-FC9D-4FBC-A5AA-AB2612D32DD1}" sibTransId="{70AE18F8-77A9-41C9-9EA5-3B64DA32E7EB}"/>
    <dgm:cxn modelId="{8F530E89-68E5-4F87-8985-2877C6687076}" type="presOf" srcId="{32C12633-A541-4BC7-88ED-821D1DB97CC5}" destId="{A2FFDBC2-ECBE-481E-9E4C-824BBD08A853}" srcOrd="0" destOrd="0" presId="urn:microsoft.com/office/officeart/2005/8/layout/orgChart1"/>
    <dgm:cxn modelId="{35C7558A-FD7C-4C47-9F2C-67905217C0D5}" type="presOf" srcId="{CAE30BE3-FC7C-4108-ADCE-47E1C124DDE6}" destId="{DAF7BF09-A5E5-4597-BA49-7E7EA02FA0D2}" srcOrd="0" destOrd="0" presId="urn:microsoft.com/office/officeart/2005/8/layout/orgChart1"/>
    <dgm:cxn modelId="{1ACECB9D-0B03-43F1-8E65-AA13EBD6694B}" type="presOf" srcId="{3DA772DD-0B9A-4F1E-BCDD-2AAD5CD8326E}" destId="{C1C8F20F-483B-4AC9-AED5-F36E1A6868CC}" srcOrd="0" destOrd="0" presId="urn:microsoft.com/office/officeart/2005/8/layout/orgChart1"/>
    <dgm:cxn modelId="{3C1EBFA1-1290-4DA1-A97B-5E1BB68EC474}" type="presOf" srcId="{6DE1A457-9D01-4245-B027-42CE0C5830C5}" destId="{5992C831-8571-4954-A7B3-9ECEB0D14C79}" srcOrd="0" destOrd="0" presId="urn:microsoft.com/office/officeart/2005/8/layout/orgChart1"/>
    <dgm:cxn modelId="{7D700FA8-0F27-4E2B-93C7-8DE664C79640}" srcId="{8AA92203-0C17-4CE4-A64A-3E28B1A8FD3A}" destId="{D6B2B964-FEC9-471E-9B02-33DBE725B355}" srcOrd="2" destOrd="0" parTransId="{CAE30BE3-FC7C-4108-ADCE-47E1C124DDE6}" sibTransId="{5A7625B4-EB3F-47D4-B572-D37AAC12712C}"/>
    <dgm:cxn modelId="{A805B3BE-B2D4-46A1-9E6E-C6EB6F14ED0F}" type="presOf" srcId="{5A12D3D3-A2BC-4FC1-9E4E-5B00CFE83845}" destId="{03B1C285-A23C-4D2D-85CE-0D4E82795EAC}" srcOrd="0" destOrd="0" presId="urn:microsoft.com/office/officeart/2005/8/layout/orgChart1"/>
    <dgm:cxn modelId="{E6C7AFBF-917D-44A0-A847-AF0A421C4A75}" type="presOf" srcId="{6B26BDB9-3981-4400-98AC-B08432DDB6AB}" destId="{8B4CFBF5-366B-4941-95EE-0803D08B79E2}" srcOrd="0" destOrd="0" presId="urn:microsoft.com/office/officeart/2005/8/layout/orgChart1"/>
    <dgm:cxn modelId="{5E5CABDF-CE34-47DD-A0FE-204C8292238C}" type="presOf" srcId="{F258AF03-7948-4267-9E6D-494C5D2085F0}" destId="{87E14749-4549-4101-8A61-86672FE0CF4D}" srcOrd="1" destOrd="0" presId="urn:microsoft.com/office/officeart/2005/8/layout/orgChart1"/>
    <dgm:cxn modelId="{DD4F8AF7-DCB0-4679-909B-DDD3F25473AA}" type="presOf" srcId="{D6B2B964-FEC9-471E-9B02-33DBE725B355}" destId="{EAC11FF1-0793-419A-B659-5B5D7C197473}" srcOrd="0" destOrd="0" presId="urn:microsoft.com/office/officeart/2005/8/layout/orgChart1"/>
    <dgm:cxn modelId="{534964FB-1FCB-479B-ABAB-14A15B06C054}" type="presOf" srcId="{6B26BDB9-3981-4400-98AC-B08432DDB6AB}" destId="{D9BFBB89-860D-40D9-B567-1E30632ED174}" srcOrd="1" destOrd="0" presId="urn:microsoft.com/office/officeart/2005/8/layout/orgChart1"/>
    <dgm:cxn modelId="{90B3D85E-1589-4085-927F-1B1C835BFEDB}" type="presParOf" srcId="{C1C8F20F-483B-4AC9-AED5-F36E1A6868CC}" destId="{09BCDFFA-6079-4CDB-996A-1E329B5B714F}" srcOrd="0" destOrd="0" presId="urn:microsoft.com/office/officeart/2005/8/layout/orgChart1"/>
    <dgm:cxn modelId="{08865AE3-4C1E-4F8C-8A68-41DC358591FB}" type="presParOf" srcId="{09BCDFFA-6079-4CDB-996A-1E329B5B714F}" destId="{E73D23FE-8B5F-44C8-8ABB-BCE120A3469B}" srcOrd="0" destOrd="0" presId="urn:microsoft.com/office/officeart/2005/8/layout/orgChart1"/>
    <dgm:cxn modelId="{CD64B37D-B0F9-4A4C-838F-CDB9BF4A6DF2}" type="presParOf" srcId="{E73D23FE-8B5F-44C8-8ABB-BCE120A3469B}" destId="{AF9CABD2-1151-40BD-A1BB-73BCF36D9BA0}" srcOrd="0" destOrd="0" presId="urn:microsoft.com/office/officeart/2005/8/layout/orgChart1"/>
    <dgm:cxn modelId="{BA24005F-BC81-4125-ABF6-AB63BD4A806E}" type="presParOf" srcId="{E73D23FE-8B5F-44C8-8ABB-BCE120A3469B}" destId="{C981F977-5FF1-45A4-BB69-DA11648E02ED}" srcOrd="1" destOrd="0" presId="urn:microsoft.com/office/officeart/2005/8/layout/orgChart1"/>
    <dgm:cxn modelId="{95D0AF35-DD10-4230-81FD-80185BCB7137}" type="presParOf" srcId="{09BCDFFA-6079-4CDB-996A-1E329B5B714F}" destId="{B05BCA4C-B8F8-4BF5-905A-3D5A3E73A8BC}" srcOrd="1" destOrd="0" presId="urn:microsoft.com/office/officeart/2005/8/layout/orgChart1"/>
    <dgm:cxn modelId="{B59EC4DF-D028-4327-BDAB-61ACD8DA6110}" type="presParOf" srcId="{B05BCA4C-B8F8-4BF5-905A-3D5A3E73A8BC}" destId="{A2FFDBC2-ECBE-481E-9E4C-824BBD08A853}" srcOrd="0" destOrd="0" presId="urn:microsoft.com/office/officeart/2005/8/layout/orgChart1"/>
    <dgm:cxn modelId="{A0D30DB0-6362-4FD6-B355-ABE7956938B6}" type="presParOf" srcId="{B05BCA4C-B8F8-4BF5-905A-3D5A3E73A8BC}" destId="{258245DC-A3E2-4B17-8E10-9595CD10F516}" srcOrd="1" destOrd="0" presId="urn:microsoft.com/office/officeart/2005/8/layout/orgChart1"/>
    <dgm:cxn modelId="{F9B50B5B-459C-4EEB-82ED-412781309720}" type="presParOf" srcId="{258245DC-A3E2-4B17-8E10-9595CD10F516}" destId="{00905D8C-8FBB-4E33-883D-3ACDC5C78769}" srcOrd="0" destOrd="0" presId="urn:microsoft.com/office/officeart/2005/8/layout/orgChart1"/>
    <dgm:cxn modelId="{2E9FCF3F-A18A-4FB0-8C91-4AFB71D2D341}" type="presParOf" srcId="{00905D8C-8FBB-4E33-883D-3ACDC5C78769}" destId="{03B1C285-A23C-4D2D-85CE-0D4E82795EAC}" srcOrd="0" destOrd="0" presId="urn:microsoft.com/office/officeart/2005/8/layout/orgChart1"/>
    <dgm:cxn modelId="{AC8BD7E1-4DB7-4191-A4F4-FBA133ABF684}" type="presParOf" srcId="{00905D8C-8FBB-4E33-883D-3ACDC5C78769}" destId="{8F9D59CA-EF00-49DC-B35F-AA305ECC2D82}" srcOrd="1" destOrd="0" presId="urn:microsoft.com/office/officeart/2005/8/layout/orgChart1"/>
    <dgm:cxn modelId="{9288200C-FDCB-41F3-83B3-B28D25AAF8E6}" type="presParOf" srcId="{258245DC-A3E2-4B17-8E10-9595CD10F516}" destId="{27FE8961-3C16-4981-A28A-A3F915235B99}" srcOrd="1" destOrd="0" presId="urn:microsoft.com/office/officeart/2005/8/layout/orgChart1"/>
    <dgm:cxn modelId="{19CFEFF4-6C3C-4B1B-9212-7199B4E5171D}" type="presParOf" srcId="{258245DC-A3E2-4B17-8E10-9595CD10F516}" destId="{4DC342A8-262C-4FD0-80B0-9D864CEE0B91}" srcOrd="2" destOrd="0" presId="urn:microsoft.com/office/officeart/2005/8/layout/orgChart1"/>
    <dgm:cxn modelId="{07E98978-6B30-4B16-BE6A-F4F31CBBBA4A}" type="presParOf" srcId="{B05BCA4C-B8F8-4BF5-905A-3D5A3E73A8BC}" destId="{A97FF43D-CB53-4911-815F-7F87FCD117BF}" srcOrd="2" destOrd="0" presId="urn:microsoft.com/office/officeart/2005/8/layout/orgChart1"/>
    <dgm:cxn modelId="{0F5F8049-CEE2-44EA-A90F-97CA9E015B82}" type="presParOf" srcId="{B05BCA4C-B8F8-4BF5-905A-3D5A3E73A8BC}" destId="{D1508D12-135A-4E85-A673-7DC6357B505A}" srcOrd="3" destOrd="0" presId="urn:microsoft.com/office/officeart/2005/8/layout/orgChart1"/>
    <dgm:cxn modelId="{2D8A3919-F80C-4EBB-843B-D3EA7BD6F1DD}" type="presParOf" srcId="{D1508D12-135A-4E85-A673-7DC6357B505A}" destId="{D3863E6B-B823-4022-BF78-859E9DC53CC4}" srcOrd="0" destOrd="0" presId="urn:microsoft.com/office/officeart/2005/8/layout/orgChart1"/>
    <dgm:cxn modelId="{8C87887E-C522-42B3-9F57-9CA2E4405D54}" type="presParOf" srcId="{D3863E6B-B823-4022-BF78-859E9DC53CC4}" destId="{E641D322-A7A0-462F-B8F8-C4FF0F9343E9}" srcOrd="0" destOrd="0" presId="urn:microsoft.com/office/officeart/2005/8/layout/orgChart1"/>
    <dgm:cxn modelId="{BCA6BB42-BC8A-490D-89FB-66D576FDD2B4}" type="presParOf" srcId="{D3863E6B-B823-4022-BF78-859E9DC53CC4}" destId="{87E14749-4549-4101-8A61-86672FE0CF4D}" srcOrd="1" destOrd="0" presId="urn:microsoft.com/office/officeart/2005/8/layout/orgChart1"/>
    <dgm:cxn modelId="{6218E9C3-0684-4B6F-8A8F-851A5F71F7D9}" type="presParOf" srcId="{D1508D12-135A-4E85-A673-7DC6357B505A}" destId="{6EE28C96-4A27-4BEB-AC3E-C3D97AA7288F}" srcOrd="1" destOrd="0" presId="urn:microsoft.com/office/officeart/2005/8/layout/orgChart1"/>
    <dgm:cxn modelId="{2F8ABDFB-FC5D-4BC3-A793-34EBDC8C8550}" type="presParOf" srcId="{D1508D12-135A-4E85-A673-7DC6357B505A}" destId="{DA482934-6B38-47B1-8594-9D312517514C}" srcOrd="2" destOrd="0" presId="urn:microsoft.com/office/officeart/2005/8/layout/orgChart1"/>
    <dgm:cxn modelId="{CEB4B5C5-79B3-41E2-979D-4B595EEA6384}" type="presParOf" srcId="{B05BCA4C-B8F8-4BF5-905A-3D5A3E73A8BC}" destId="{DAF7BF09-A5E5-4597-BA49-7E7EA02FA0D2}" srcOrd="4" destOrd="0" presId="urn:microsoft.com/office/officeart/2005/8/layout/orgChart1"/>
    <dgm:cxn modelId="{EC17AB5E-BA00-482A-B1C9-4E88DCFFF97F}" type="presParOf" srcId="{B05BCA4C-B8F8-4BF5-905A-3D5A3E73A8BC}" destId="{955C8502-3A57-4B98-ADE9-86ED3404CF6D}" srcOrd="5" destOrd="0" presId="urn:microsoft.com/office/officeart/2005/8/layout/orgChart1"/>
    <dgm:cxn modelId="{038EE0D3-B132-41EC-B0D2-129835C512C0}" type="presParOf" srcId="{955C8502-3A57-4B98-ADE9-86ED3404CF6D}" destId="{E09DF305-69A5-4AAE-A032-A4F65C1FD6C8}" srcOrd="0" destOrd="0" presId="urn:microsoft.com/office/officeart/2005/8/layout/orgChart1"/>
    <dgm:cxn modelId="{068B53CB-A413-4E20-8032-648FB2EAF6A4}" type="presParOf" srcId="{E09DF305-69A5-4AAE-A032-A4F65C1FD6C8}" destId="{EAC11FF1-0793-419A-B659-5B5D7C197473}" srcOrd="0" destOrd="0" presId="urn:microsoft.com/office/officeart/2005/8/layout/orgChart1"/>
    <dgm:cxn modelId="{605E4C55-FABE-43DA-AD5E-235BC3FCC104}" type="presParOf" srcId="{E09DF305-69A5-4AAE-A032-A4F65C1FD6C8}" destId="{77AD8FC7-0E81-429B-B319-C3C5FAD6A3F4}" srcOrd="1" destOrd="0" presId="urn:microsoft.com/office/officeart/2005/8/layout/orgChart1"/>
    <dgm:cxn modelId="{6CEB0EAE-FCB8-487F-8070-66A885EC3C97}" type="presParOf" srcId="{955C8502-3A57-4B98-ADE9-86ED3404CF6D}" destId="{649682A9-41F4-4B24-A716-AE3E13E8185B}" srcOrd="1" destOrd="0" presId="urn:microsoft.com/office/officeart/2005/8/layout/orgChart1"/>
    <dgm:cxn modelId="{3F1AE7E9-51D4-40A4-B34A-356A8948FE85}" type="presParOf" srcId="{955C8502-3A57-4B98-ADE9-86ED3404CF6D}" destId="{05961C9D-A936-4C4F-9F66-53C8CEA8FAF6}" srcOrd="2" destOrd="0" presId="urn:microsoft.com/office/officeart/2005/8/layout/orgChart1"/>
    <dgm:cxn modelId="{9DCA8568-DA1F-4307-994E-28C214A0B61C}" type="presParOf" srcId="{B05BCA4C-B8F8-4BF5-905A-3D5A3E73A8BC}" destId="{5992C831-8571-4954-A7B3-9ECEB0D14C79}" srcOrd="6" destOrd="0" presId="urn:microsoft.com/office/officeart/2005/8/layout/orgChart1"/>
    <dgm:cxn modelId="{D1EEC408-B466-4E23-BB30-D827945C24E6}" type="presParOf" srcId="{B05BCA4C-B8F8-4BF5-905A-3D5A3E73A8BC}" destId="{3F9547C9-71BE-4A5B-B165-C158FA6B9E22}" srcOrd="7" destOrd="0" presId="urn:microsoft.com/office/officeart/2005/8/layout/orgChart1"/>
    <dgm:cxn modelId="{ED0698C9-E3D2-45B0-8894-397EAE28F13B}" type="presParOf" srcId="{3F9547C9-71BE-4A5B-B165-C158FA6B9E22}" destId="{A0AB4293-E4AE-4792-A965-ADB7D671990C}" srcOrd="0" destOrd="0" presId="urn:microsoft.com/office/officeart/2005/8/layout/orgChart1"/>
    <dgm:cxn modelId="{BC7B6A62-2623-4DCA-8CCC-978EA68D22F0}" type="presParOf" srcId="{A0AB4293-E4AE-4792-A965-ADB7D671990C}" destId="{8B4CFBF5-366B-4941-95EE-0803D08B79E2}" srcOrd="0" destOrd="0" presId="urn:microsoft.com/office/officeart/2005/8/layout/orgChart1"/>
    <dgm:cxn modelId="{53ADA92A-6A01-4B5B-BE46-3B08DF761BB9}" type="presParOf" srcId="{A0AB4293-E4AE-4792-A965-ADB7D671990C}" destId="{D9BFBB89-860D-40D9-B567-1E30632ED174}" srcOrd="1" destOrd="0" presId="urn:microsoft.com/office/officeart/2005/8/layout/orgChart1"/>
    <dgm:cxn modelId="{76D383FD-5479-4B16-823C-894AE4FD1262}" type="presParOf" srcId="{3F9547C9-71BE-4A5B-B165-C158FA6B9E22}" destId="{0625E965-9D22-44EB-BE30-FFAE0BFF8679}" srcOrd="1" destOrd="0" presId="urn:microsoft.com/office/officeart/2005/8/layout/orgChart1"/>
    <dgm:cxn modelId="{06747479-790A-4EA0-8835-5A30BBBC169E}" type="presParOf" srcId="{3F9547C9-71BE-4A5B-B165-C158FA6B9E22}" destId="{C1ACAA72-BD3E-465B-B6C6-CCBB1C67B77B}" srcOrd="2" destOrd="0" presId="urn:microsoft.com/office/officeart/2005/8/layout/orgChart1"/>
    <dgm:cxn modelId="{BA126736-A8E8-4456-A8AE-CE7851CE945B}" type="presParOf" srcId="{09BCDFFA-6079-4CDB-996A-1E329B5B714F}" destId="{5C1FD696-A53F-49C8-AF89-24A2F70F2302}"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E2BE37-5283-43DB-A76B-E991C9780105}">
      <dsp:nvSpPr>
        <dsp:cNvPr id="0" name=""/>
        <dsp:cNvSpPr/>
      </dsp:nvSpPr>
      <dsp:spPr>
        <a:xfrm>
          <a:off x="3791743" y="779950"/>
          <a:ext cx="3330955" cy="192699"/>
        </a:xfrm>
        <a:custGeom>
          <a:avLst/>
          <a:gdLst/>
          <a:ahLst/>
          <a:cxnLst/>
          <a:rect l="0" t="0" r="0" b="0"/>
          <a:pathLst>
            <a:path>
              <a:moveTo>
                <a:pt x="0" y="0"/>
              </a:moveTo>
              <a:lnTo>
                <a:pt x="0" y="96349"/>
              </a:lnTo>
              <a:lnTo>
                <a:pt x="3330955" y="96349"/>
              </a:lnTo>
              <a:lnTo>
                <a:pt x="3330955" y="19269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BB547CB-088F-4A4C-B091-E5D9AA6A7FED}">
      <dsp:nvSpPr>
        <dsp:cNvPr id="0" name=""/>
        <dsp:cNvSpPr/>
      </dsp:nvSpPr>
      <dsp:spPr>
        <a:xfrm>
          <a:off x="3791743" y="779950"/>
          <a:ext cx="2220636" cy="192699"/>
        </a:xfrm>
        <a:custGeom>
          <a:avLst/>
          <a:gdLst/>
          <a:ahLst/>
          <a:cxnLst/>
          <a:rect l="0" t="0" r="0" b="0"/>
          <a:pathLst>
            <a:path>
              <a:moveTo>
                <a:pt x="0" y="0"/>
              </a:moveTo>
              <a:lnTo>
                <a:pt x="0" y="96349"/>
              </a:lnTo>
              <a:lnTo>
                <a:pt x="2220636" y="96349"/>
              </a:lnTo>
              <a:lnTo>
                <a:pt x="2220636" y="19269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C405BCD-5C1C-4780-9181-D105DCFC35A0}">
      <dsp:nvSpPr>
        <dsp:cNvPr id="0" name=""/>
        <dsp:cNvSpPr/>
      </dsp:nvSpPr>
      <dsp:spPr>
        <a:xfrm>
          <a:off x="3791743" y="779950"/>
          <a:ext cx="1110318" cy="192699"/>
        </a:xfrm>
        <a:custGeom>
          <a:avLst/>
          <a:gdLst/>
          <a:ahLst/>
          <a:cxnLst/>
          <a:rect l="0" t="0" r="0" b="0"/>
          <a:pathLst>
            <a:path>
              <a:moveTo>
                <a:pt x="0" y="0"/>
              </a:moveTo>
              <a:lnTo>
                <a:pt x="0" y="96349"/>
              </a:lnTo>
              <a:lnTo>
                <a:pt x="1110318" y="96349"/>
              </a:lnTo>
              <a:lnTo>
                <a:pt x="1110318" y="19269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1DFCF76-B50D-4FCC-AE8E-F922ADB2C8B7}">
      <dsp:nvSpPr>
        <dsp:cNvPr id="0" name=""/>
        <dsp:cNvSpPr/>
      </dsp:nvSpPr>
      <dsp:spPr>
        <a:xfrm>
          <a:off x="3746023" y="779950"/>
          <a:ext cx="91440" cy="192699"/>
        </a:xfrm>
        <a:custGeom>
          <a:avLst/>
          <a:gdLst/>
          <a:ahLst/>
          <a:cxnLst/>
          <a:rect l="0" t="0" r="0" b="0"/>
          <a:pathLst>
            <a:path>
              <a:moveTo>
                <a:pt x="45720" y="0"/>
              </a:moveTo>
              <a:lnTo>
                <a:pt x="45720" y="19269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9EFD629-B7F5-4294-8197-F418EAD621EA}">
      <dsp:nvSpPr>
        <dsp:cNvPr id="0" name=""/>
        <dsp:cNvSpPr/>
      </dsp:nvSpPr>
      <dsp:spPr>
        <a:xfrm>
          <a:off x="2681425" y="779950"/>
          <a:ext cx="1110318" cy="192699"/>
        </a:xfrm>
        <a:custGeom>
          <a:avLst/>
          <a:gdLst/>
          <a:ahLst/>
          <a:cxnLst/>
          <a:rect l="0" t="0" r="0" b="0"/>
          <a:pathLst>
            <a:path>
              <a:moveTo>
                <a:pt x="1110318" y="0"/>
              </a:moveTo>
              <a:lnTo>
                <a:pt x="1110318" y="96349"/>
              </a:lnTo>
              <a:lnTo>
                <a:pt x="0" y="96349"/>
              </a:lnTo>
              <a:lnTo>
                <a:pt x="0" y="19269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548D34B-009A-45C6-91BB-34980C46B7BC}">
      <dsp:nvSpPr>
        <dsp:cNvPr id="0" name=""/>
        <dsp:cNvSpPr/>
      </dsp:nvSpPr>
      <dsp:spPr>
        <a:xfrm>
          <a:off x="1571106" y="779950"/>
          <a:ext cx="2220636" cy="192699"/>
        </a:xfrm>
        <a:custGeom>
          <a:avLst/>
          <a:gdLst/>
          <a:ahLst/>
          <a:cxnLst/>
          <a:rect l="0" t="0" r="0" b="0"/>
          <a:pathLst>
            <a:path>
              <a:moveTo>
                <a:pt x="2220636" y="0"/>
              </a:moveTo>
              <a:lnTo>
                <a:pt x="2220636" y="96349"/>
              </a:lnTo>
              <a:lnTo>
                <a:pt x="0" y="96349"/>
              </a:lnTo>
              <a:lnTo>
                <a:pt x="0" y="19269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E8F7DC3-4F0B-49E0-BC34-2712C9E17780}">
      <dsp:nvSpPr>
        <dsp:cNvPr id="0" name=""/>
        <dsp:cNvSpPr/>
      </dsp:nvSpPr>
      <dsp:spPr>
        <a:xfrm>
          <a:off x="460788" y="779950"/>
          <a:ext cx="3330955" cy="192699"/>
        </a:xfrm>
        <a:custGeom>
          <a:avLst/>
          <a:gdLst/>
          <a:ahLst/>
          <a:cxnLst/>
          <a:rect l="0" t="0" r="0" b="0"/>
          <a:pathLst>
            <a:path>
              <a:moveTo>
                <a:pt x="3330955" y="0"/>
              </a:moveTo>
              <a:lnTo>
                <a:pt x="3330955" y="96349"/>
              </a:lnTo>
              <a:lnTo>
                <a:pt x="0" y="96349"/>
              </a:lnTo>
              <a:lnTo>
                <a:pt x="0" y="19269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0B9CF2B-504F-4CFD-A173-BFAEF623C8D5}">
      <dsp:nvSpPr>
        <dsp:cNvPr id="0" name=""/>
        <dsp:cNvSpPr/>
      </dsp:nvSpPr>
      <dsp:spPr>
        <a:xfrm>
          <a:off x="3332934" y="321140"/>
          <a:ext cx="917618" cy="45880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kern="1200" cap="none" normalizeH="0" baseline="0">
              <a:ln>
                <a:noFill/>
              </a:ln>
              <a:solidFill>
                <a:schemeClr val="tx1"/>
              </a:solidFill>
              <a:effectLst/>
              <a:latin typeface="Tahoma" panose="020B0604030504040204" pitchFamily="34" charset="0"/>
            </a:rPr>
            <a:t>CEO/</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kern="1200" cap="none" normalizeH="0" baseline="0">
              <a:ln>
                <a:noFill/>
              </a:ln>
              <a:solidFill>
                <a:schemeClr val="tx1"/>
              </a:solidFill>
              <a:effectLst/>
              <a:latin typeface="Tahoma" panose="020B0604030504040204" pitchFamily="34" charset="0"/>
            </a:rPr>
            <a:t>President</a:t>
          </a:r>
        </a:p>
      </dsp:txBody>
      <dsp:txXfrm>
        <a:off x="3332934" y="321140"/>
        <a:ext cx="917618" cy="458809"/>
      </dsp:txXfrm>
    </dsp:sp>
    <dsp:sp modelId="{8345B252-CF91-46B7-881A-ADB61627AC50}">
      <dsp:nvSpPr>
        <dsp:cNvPr id="0" name=""/>
        <dsp:cNvSpPr/>
      </dsp:nvSpPr>
      <dsp:spPr>
        <a:xfrm>
          <a:off x="1978" y="972649"/>
          <a:ext cx="917618" cy="45880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kern="1200" cap="none" normalizeH="0" baseline="0">
              <a:ln>
                <a:noFill/>
              </a:ln>
              <a:solidFill>
                <a:schemeClr val="tx1"/>
              </a:solidFill>
              <a:effectLst/>
              <a:latin typeface="Tahoma" panose="020B0604030504040204" pitchFamily="34" charset="0"/>
            </a:rPr>
            <a:t>CFO</a:t>
          </a:r>
        </a:p>
      </dsp:txBody>
      <dsp:txXfrm>
        <a:off x="1978" y="972649"/>
        <a:ext cx="917618" cy="458809"/>
      </dsp:txXfrm>
    </dsp:sp>
    <dsp:sp modelId="{80E2622D-6354-4FCB-BD42-AE9D42FB23E7}">
      <dsp:nvSpPr>
        <dsp:cNvPr id="0" name=""/>
        <dsp:cNvSpPr/>
      </dsp:nvSpPr>
      <dsp:spPr>
        <a:xfrm>
          <a:off x="1112297" y="972649"/>
          <a:ext cx="917618" cy="45880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kern="1200" cap="none" normalizeH="0" baseline="0">
              <a:ln>
                <a:noFill/>
              </a:ln>
              <a:solidFill>
                <a:schemeClr val="tx1"/>
              </a:solidFill>
              <a:effectLst/>
              <a:latin typeface="Tahoma" panose="020B0604030504040204" pitchFamily="34" charset="0"/>
            </a:rPr>
            <a:t>Business</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kern="1200" cap="none" normalizeH="0" baseline="0">
              <a:ln>
                <a:noFill/>
              </a:ln>
              <a:solidFill>
                <a:schemeClr val="tx1"/>
              </a:solidFill>
              <a:effectLst/>
              <a:latin typeface="Tahoma" panose="020B0604030504040204" pitchFamily="34" charset="0"/>
            </a:rPr>
            <a:t>Development</a:t>
          </a:r>
        </a:p>
      </dsp:txBody>
      <dsp:txXfrm>
        <a:off x="1112297" y="972649"/>
        <a:ext cx="917618" cy="458809"/>
      </dsp:txXfrm>
    </dsp:sp>
    <dsp:sp modelId="{8E7012A1-B586-4548-A640-C678C6595B7F}">
      <dsp:nvSpPr>
        <dsp:cNvPr id="0" name=""/>
        <dsp:cNvSpPr/>
      </dsp:nvSpPr>
      <dsp:spPr>
        <a:xfrm>
          <a:off x="2222615" y="972649"/>
          <a:ext cx="917618" cy="45880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kern="1200" cap="none" normalizeH="0" baseline="0">
              <a:ln>
                <a:noFill/>
              </a:ln>
              <a:solidFill>
                <a:schemeClr val="tx1"/>
              </a:solidFill>
              <a:effectLst/>
              <a:latin typeface="Tahoma" panose="020B0604030504040204" pitchFamily="34" charset="0"/>
            </a:rPr>
            <a:t>Sales</a:t>
          </a:r>
        </a:p>
      </dsp:txBody>
      <dsp:txXfrm>
        <a:off x="2222615" y="972649"/>
        <a:ext cx="917618" cy="458809"/>
      </dsp:txXfrm>
    </dsp:sp>
    <dsp:sp modelId="{0CAAF8D5-22B0-4FAC-AD31-08F7B3A8DC9C}">
      <dsp:nvSpPr>
        <dsp:cNvPr id="0" name=""/>
        <dsp:cNvSpPr/>
      </dsp:nvSpPr>
      <dsp:spPr>
        <a:xfrm>
          <a:off x="3332934" y="972649"/>
          <a:ext cx="917618" cy="45880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kern="1200" cap="none" normalizeH="0" baseline="0">
              <a:ln>
                <a:noFill/>
              </a:ln>
              <a:solidFill>
                <a:schemeClr val="tx1"/>
              </a:solidFill>
              <a:effectLst/>
              <a:latin typeface="Tahoma" panose="020B0604030504040204" pitchFamily="34" charset="0"/>
            </a:rPr>
            <a:t>Engineering</a:t>
          </a:r>
        </a:p>
      </dsp:txBody>
      <dsp:txXfrm>
        <a:off x="3332934" y="972649"/>
        <a:ext cx="917618" cy="458809"/>
      </dsp:txXfrm>
    </dsp:sp>
    <dsp:sp modelId="{F218045F-DC9F-48FF-9972-6A1A95269F4C}">
      <dsp:nvSpPr>
        <dsp:cNvPr id="0" name=""/>
        <dsp:cNvSpPr/>
      </dsp:nvSpPr>
      <dsp:spPr>
        <a:xfrm>
          <a:off x="4443252" y="972649"/>
          <a:ext cx="917618" cy="45880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kern="1200" cap="none" normalizeH="0" baseline="0">
              <a:ln>
                <a:noFill/>
              </a:ln>
              <a:solidFill>
                <a:schemeClr val="tx1"/>
              </a:solidFill>
              <a:effectLst/>
              <a:latin typeface="Tahoma" panose="020B0604030504040204" pitchFamily="34" charset="0"/>
            </a:rPr>
            <a:t>Surfing</a:t>
          </a:r>
        </a:p>
      </dsp:txBody>
      <dsp:txXfrm>
        <a:off x="4443252" y="972649"/>
        <a:ext cx="917618" cy="458809"/>
      </dsp:txXfrm>
    </dsp:sp>
    <dsp:sp modelId="{E27C4309-20CE-4503-B4E6-31F2A7BB6152}">
      <dsp:nvSpPr>
        <dsp:cNvPr id="0" name=""/>
        <dsp:cNvSpPr/>
      </dsp:nvSpPr>
      <dsp:spPr>
        <a:xfrm>
          <a:off x="5553571" y="972649"/>
          <a:ext cx="917618" cy="45880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kern="1200" cap="none" normalizeH="0" baseline="0">
              <a:ln>
                <a:noFill/>
              </a:ln>
              <a:solidFill>
                <a:schemeClr val="tx1"/>
              </a:solidFill>
              <a:effectLst/>
              <a:latin typeface="Tahoma" panose="020B0604030504040204" pitchFamily="34" charset="0"/>
            </a:rPr>
            <a:t>Production</a:t>
          </a:r>
        </a:p>
      </dsp:txBody>
      <dsp:txXfrm>
        <a:off x="5553571" y="972649"/>
        <a:ext cx="917618" cy="458809"/>
      </dsp:txXfrm>
    </dsp:sp>
    <dsp:sp modelId="{EF6160EE-B2A1-4DA2-B60C-528B42D754EC}">
      <dsp:nvSpPr>
        <dsp:cNvPr id="0" name=""/>
        <dsp:cNvSpPr/>
      </dsp:nvSpPr>
      <dsp:spPr>
        <a:xfrm>
          <a:off x="6663889" y="972649"/>
          <a:ext cx="917618" cy="45880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kern="1200" cap="none" normalizeH="0" baseline="0">
              <a:ln>
                <a:noFill/>
              </a:ln>
              <a:solidFill>
                <a:schemeClr val="tx1"/>
              </a:solidFill>
              <a:effectLst/>
              <a:latin typeface="Tahoma" panose="020B0604030504040204" pitchFamily="34" charset="0"/>
            </a:rPr>
            <a:t>Brand</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kern="1200" cap="none" normalizeH="0" baseline="0">
              <a:ln>
                <a:noFill/>
              </a:ln>
              <a:solidFill>
                <a:schemeClr val="tx1"/>
              </a:solidFill>
              <a:effectLst/>
              <a:latin typeface="Tahoma" panose="020B0604030504040204" pitchFamily="34" charset="0"/>
            </a:rPr>
            <a:t>Marketing</a:t>
          </a:r>
        </a:p>
      </dsp:txBody>
      <dsp:txXfrm>
        <a:off x="6663889" y="972649"/>
        <a:ext cx="917618" cy="45880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2C7620-F38B-4A46-B100-8747F011D77F}">
      <dsp:nvSpPr>
        <dsp:cNvPr id="0" name=""/>
        <dsp:cNvSpPr/>
      </dsp:nvSpPr>
      <dsp:spPr>
        <a:xfrm>
          <a:off x="3791744" y="763425"/>
          <a:ext cx="3251847" cy="225748"/>
        </a:xfrm>
        <a:custGeom>
          <a:avLst/>
          <a:gdLst/>
          <a:ahLst/>
          <a:cxnLst/>
          <a:rect l="0" t="0" r="0" b="0"/>
          <a:pathLst>
            <a:path>
              <a:moveTo>
                <a:pt x="0" y="0"/>
              </a:moveTo>
              <a:lnTo>
                <a:pt x="0" y="112874"/>
              </a:lnTo>
              <a:lnTo>
                <a:pt x="3251847" y="112874"/>
              </a:lnTo>
              <a:lnTo>
                <a:pt x="3251847" y="22574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B4D67A2-2D80-47F9-AF3B-9FD9B71567C4}">
      <dsp:nvSpPr>
        <dsp:cNvPr id="0" name=""/>
        <dsp:cNvSpPr/>
      </dsp:nvSpPr>
      <dsp:spPr>
        <a:xfrm>
          <a:off x="3791744" y="763425"/>
          <a:ext cx="1951108" cy="225748"/>
        </a:xfrm>
        <a:custGeom>
          <a:avLst/>
          <a:gdLst/>
          <a:ahLst/>
          <a:cxnLst/>
          <a:rect l="0" t="0" r="0" b="0"/>
          <a:pathLst>
            <a:path>
              <a:moveTo>
                <a:pt x="0" y="0"/>
              </a:moveTo>
              <a:lnTo>
                <a:pt x="0" y="112874"/>
              </a:lnTo>
              <a:lnTo>
                <a:pt x="1951108" y="112874"/>
              </a:lnTo>
              <a:lnTo>
                <a:pt x="1951108" y="22574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2781D38-099B-426B-9942-53B1C9DF5C72}">
      <dsp:nvSpPr>
        <dsp:cNvPr id="0" name=""/>
        <dsp:cNvSpPr/>
      </dsp:nvSpPr>
      <dsp:spPr>
        <a:xfrm>
          <a:off x="3791744" y="763425"/>
          <a:ext cx="650369" cy="225748"/>
        </a:xfrm>
        <a:custGeom>
          <a:avLst/>
          <a:gdLst/>
          <a:ahLst/>
          <a:cxnLst/>
          <a:rect l="0" t="0" r="0" b="0"/>
          <a:pathLst>
            <a:path>
              <a:moveTo>
                <a:pt x="0" y="0"/>
              </a:moveTo>
              <a:lnTo>
                <a:pt x="0" y="112874"/>
              </a:lnTo>
              <a:lnTo>
                <a:pt x="650369" y="112874"/>
              </a:lnTo>
              <a:lnTo>
                <a:pt x="650369" y="22574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ED79EC3-3AAB-4C5B-8CBB-ECD6A63909F2}">
      <dsp:nvSpPr>
        <dsp:cNvPr id="0" name=""/>
        <dsp:cNvSpPr/>
      </dsp:nvSpPr>
      <dsp:spPr>
        <a:xfrm>
          <a:off x="3141374" y="763425"/>
          <a:ext cx="650369" cy="225748"/>
        </a:xfrm>
        <a:custGeom>
          <a:avLst/>
          <a:gdLst/>
          <a:ahLst/>
          <a:cxnLst/>
          <a:rect l="0" t="0" r="0" b="0"/>
          <a:pathLst>
            <a:path>
              <a:moveTo>
                <a:pt x="650369" y="0"/>
              </a:moveTo>
              <a:lnTo>
                <a:pt x="650369" y="112874"/>
              </a:lnTo>
              <a:lnTo>
                <a:pt x="0" y="112874"/>
              </a:lnTo>
              <a:lnTo>
                <a:pt x="0" y="22574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9B36182-78B1-4F51-B3A5-342178BFA480}">
      <dsp:nvSpPr>
        <dsp:cNvPr id="0" name=""/>
        <dsp:cNvSpPr/>
      </dsp:nvSpPr>
      <dsp:spPr>
        <a:xfrm>
          <a:off x="1840635" y="763425"/>
          <a:ext cx="1951108" cy="225748"/>
        </a:xfrm>
        <a:custGeom>
          <a:avLst/>
          <a:gdLst/>
          <a:ahLst/>
          <a:cxnLst/>
          <a:rect l="0" t="0" r="0" b="0"/>
          <a:pathLst>
            <a:path>
              <a:moveTo>
                <a:pt x="1951108" y="0"/>
              </a:moveTo>
              <a:lnTo>
                <a:pt x="1951108" y="112874"/>
              </a:lnTo>
              <a:lnTo>
                <a:pt x="0" y="112874"/>
              </a:lnTo>
              <a:lnTo>
                <a:pt x="0" y="22574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E12E0FE-7CE6-4196-9B87-E519082F326D}">
      <dsp:nvSpPr>
        <dsp:cNvPr id="0" name=""/>
        <dsp:cNvSpPr/>
      </dsp:nvSpPr>
      <dsp:spPr>
        <a:xfrm>
          <a:off x="539896" y="763425"/>
          <a:ext cx="3251847" cy="225748"/>
        </a:xfrm>
        <a:custGeom>
          <a:avLst/>
          <a:gdLst/>
          <a:ahLst/>
          <a:cxnLst/>
          <a:rect l="0" t="0" r="0" b="0"/>
          <a:pathLst>
            <a:path>
              <a:moveTo>
                <a:pt x="3251847" y="0"/>
              </a:moveTo>
              <a:lnTo>
                <a:pt x="3251847" y="112874"/>
              </a:lnTo>
              <a:lnTo>
                <a:pt x="0" y="112874"/>
              </a:lnTo>
              <a:lnTo>
                <a:pt x="0" y="22574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644AFA1-28DF-4A47-93F0-13E7FC6C1A07}">
      <dsp:nvSpPr>
        <dsp:cNvPr id="0" name=""/>
        <dsp:cNvSpPr/>
      </dsp:nvSpPr>
      <dsp:spPr>
        <a:xfrm>
          <a:off x="3254248" y="225930"/>
          <a:ext cx="1074990" cy="53749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kern="1200" cap="none" normalizeH="0" baseline="0">
              <a:ln>
                <a:noFill/>
              </a:ln>
              <a:solidFill>
                <a:schemeClr val="tx1"/>
              </a:solidFill>
              <a:effectLst/>
              <a:latin typeface="Tahoma" panose="020B0604030504040204" pitchFamily="34" charset="0"/>
            </a:rPr>
            <a:t>CEO/</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kern="1200" cap="none" normalizeH="0" baseline="0">
              <a:ln>
                <a:noFill/>
              </a:ln>
              <a:solidFill>
                <a:schemeClr val="tx1"/>
              </a:solidFill>
              <a:effectLst/>
              <a:latin typeface="Tahoma" panose="020B0604030504040204" pitchFamily="34" charset="0"/>
            </a:rPr>
            <a:t>President</a:t>
          </a:r>
        </a:p>
      </dsp:txBody>
      <dsp:txXfrm>
        <a:off x="3254248" y="225930"/>
        <a:ext cx="1074990" cy="537495"/>
      </dsp:txXfrm>
    </dsp:sp>
    <dsp:sp modelId="{3D6AA618-4131-46F0-AFB2-2E3DB29EA38E}">
      <dsp:nvSpPr>
        <dsp:cNvPr id="0" name=""/>
        <dsp:cNvSpPr/>
      </dsp:nvSpPr>
      <dsp:spPr>
        <a:xfrm>
          <a:off x="2401" y="989174"/>
          <a:ext cx="1074990" cy="53749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kern="1200" cap="none" normalizeH="0" baseline="0">
              <a:ln>
                <a:noFill/>
              </a:ln>
              <a:solidFill>
                <a:schemeClr val="tx1"/>
              </a:solidFill>
              <a:effectLst/>
              <a:latin typeface="Tahoma" panose="020B0604030504040204" pitchFamily="34" charset="0"/>
            </a:rPr>
            <a:t>CFO</a:t>
          </a:r>
        </a:p>
      </dsp:txBody>
      <dsp:txXfrm>
        <a:off x="2401" y="989174"/>
        <a:ext cx="1074990" cy="537495"/>
      </dsp:txXfrm>
    </dsp:sp>
    <dsp:sp modelId="{80440A92-7751-4E81-A5C9-60E64CF51C48}">
      <dsp:nvSpPr>
        <dsp:cNvPr id="0" name=""/>
        <dsp:cNvSpPr/>
      </dsp:nvSpPr>
      <dsp:spPr>
        <a:xfrm>
          <a:off x="1303140" y="989174"/>
          <a:ext cx="1074990" cy="53749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kern="1200" cap="none" normalizeH="0" baseline="0">
              <a:ln>
                <a:noFill/>
              </a:ln>
              <a:solidFill>
                <a:schemeClr val="tx1"/>
              </a:solidFill>
              <a:effectLst/>
              <a:latin typeface="Tahoma" panose="020B0604030504040204" pitchFamily="34" charset="0"/>
            </a:rPr>
            <a:t>Enterprise</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kern="1200" cap="none" normalizeH="0" baseline="0">
              <a:ln>
                <a:noFill/>
              </a:ln>
              <a:solidFill>
                <a:schemeClr val="tx1"/>
              </a:solidFill>
              <a:effectLst/>
              <a:latin typeface="Tahoma" panose="020B0604030504040204" pitchFamily="34" charset="0"/>
            </a:rPr>
            <a:t>  Products	</a:t>
          </a:r>
        </a:p>
      </dsp:txBody>
      <dsp:txXfrm>
        <a:off x="1303140" y="989174"/>
        <a:ext cx="1074990" cy="537495"/>
      </dsp:txXfrm>
    </dsp:sp>
    <dsp:sp modelId="{2731DA84-D0D0-46BA-AB25-6436DF7D8091}">
      <dsp:nvSpPr>
        <dsp:cNvPr id="0" name=""/>
        <dsp:cNvSpPr/>
      </dsp:nvSpPr>
      <dsp:spPr>
        <a:xfrm>
          <a:off x="2603879" y="989174"/>
          <a:ext cx="1074990" cy="53749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kern="1200" cap="none" normalizeH="0" baseline="0">
              <a:ln>
                <a:noFill/>
              </a:ln>
              <a:solidFill>
                <a:schemeClr val="tx1"/>
              </a:solidFill>
              <a:effectLst/>
              <a:latin typeface="Tahoma" panose="020B0604030504040204" pitchFamily="34" charset="0"/>
            </a:rPr>
            <a:t>Commerce</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kern="1200" cap="none" normalizeH="0" baseline="0">
              <a:ln>
                <a:noFill/>
              </a:ln>
              <a:solidFill>
                <a:schemeClr val="tx1"/>
              </a:solidFill>
              <a:effectLst/>
              <a:latin typeface="Tahoma" panose="020B0604030504040204" pitchFamily="34" charset="0"/>
            </a:rPr>
            <a:t>Products</a:t>
          </a:r>
        </a:p>
      </dsp:txBody>
      <dsp:txXfrm>
        <a:off x="2603879" y="989174"/>
        <a:ext cx="1074990" cy="537495"/>
      </dsp:txXfrm>
    </dsp:sp>
    <dsp:sp modelId="{304304E1-0D5D-4E7B-9DC5-01AB39DE81C8}">
      <dsp:nvSpPr>
        <dsp:cNvPr id="0" name=""/>
        <dsp:cNvSpPr/>
      </dsp:nvSpPr>
      <dsp:spPr>
        <a:xfrm>
          <a:off x="3904618" y="989174"/>
          <a:ext cx="1074990" cy="53749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kern="1200" cap="none" normalizeH="0" baseline="0">
              <a:ln>
                <a:noFill/>
              </a:ln>
              <a:solidFill>
                <a:schemeClr val="tx1"/>
              </a:solidFill>
              <a:effectLst/>
              <a:latin typeface="Tahoma" panose="020B0604030504040204" pitchFamily="34" charset="0"/>
            </a:rPr>
            <a:t>Publishing</a:t>
          </a:r>
        </a:p>
      </dsp:txBody>
      <dsp:txXfrm>
        <a:off x="3904618" y="989174"/>
        <a:ext cx="1074990" cy="537495"/>
      </dsp:txXfrm>
    </dsp:sp>
    <dsp:sp modelId="{B8CDE26B-F53B-4650-8517-28AC728C9840}">
      <dsp:nvSpPr>
        <dsp:cNvPr id="0" name=""/>
        <dsp:cNvSpPr/>
      </dsp:nvSpPr>
      <dsp:spPr>
        <a:xfrm>
          <a:off x="5205357" y="989174"/>
          <a:ext cx="1074990" cy="53749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kern="1200" cap="none" normalizeH="0" baseline="0">
              <a:ln>
                <a:noFill/>
              </a:ln>
              <a:solidFill>
                <a:schemeClr val="tx1"/>
              </a:solidFill>
              <a:effectLst/>
              <a:latin typeface="Tahoma" panose="020B0604030504040204" pitchFamily="34" charset="0"/>
            </a:rPr>
            <a:t>Financial</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kern="1200" cap="none" normalizeH="0" baseline="0">
              <a:ln>
                <a:noFill/>
              </a:ln>
              <a:solidFill>
                <a:schemeClr val="tx1"/>
              </a:solidFill>
              <a:effectLst/>
              <a:latin typeface="Tahoma" panose="020B0604030504040204" pitchFamily="34" charset="0"/>
            </a:rPr>
            <a:t>Services</a:t>
          </a:r>
        </a:p>
      </dsp:txBody>
      <dsp:txXfrm>
        <a:off x="5205357" y="989174"/>
        <a:ext cx="1074990" cy="537495"/>
      </dsp:txXfrm>
    </dsp:sp>
    <dsp:sp modelId="{1D2604E5-38DE-498A-BE3A-80A4B7BDAF18}">
      <dsp:nvSpPr>
        <dsp:cNvPr id="0" name=""/>
        <dsp:cNvSpPr/>
      </dsp:nvSpPr>
      <dsp:spPr>
        <a:xfrm>
          <a:off x="6506096" y="989174"/>
          <a:ext cx="1074990" cy="53749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kern="1200" cap="none" normalizeH="0" baseline="0">
              <a:ln>
                <a:noFill/>
              </a:ln>
              <a:solidFill>
                <a:schemeClr val="tx1"/>
              </a:solidFill>
              <a:effectLst/>
              <a:latin typeface="Tahoma" panose="020B0604030504040204" pitchFamily="34" charset="0"/>
            </a:rPr>
            <a:t>Retail</a:t>
          </a:r>
        </a:p>
      </dsp:txBody>
      <dsp:txXfrm>
        <a:off x="6506096" y="989174"/>
        <a:ext cx="1074990" cy="53749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92C831-8571-4954-A7B3-9ECEB0D14C79}">
      <dsp:nvSpPr>
        <dsp:cNvPr id="0" name=""/>
        <dsp:cNvSpPr/>
      </dsp:nvSpPr>
      <dsp:spPr>
        <a:xfrm>
          <a:off x="2514599" y="385745"/>
          <a:ext cx="1399786" cy="161958"/>
        </a:xfrm>
        <a:custGeom>
          <a:avLst/>
          <a:gdLst/>
          <a:ahLst/>
          <a:cxnLst/>
          <a:rect l="0" t="0" r="0" b="0"/>
          <a:pathLst>
            <a:path>
              <a:moveTo>
                <a:pt x="0" y="0"/>
              </a:moveTo>
              <a:lnTo>
                <a:pt x="0" y="80979"/>
              </a:lnTo>
              <a:lnTo>
                <a:pt x="1399786" y="80979"/>
              </a:lnTo>
              <a:lnTo>
                <a:pt x="1399786" y="16195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AF7BF09-A5E5-4597-BA49-7E7EA02FA0D2}">
      <dsp:nvSpPr>
        <dsp:cNvPr id="0" name=""/>
        <dsp:cNvSpPr/>
      </dsp:nvSpPr>
      <dsp:spPr>
        <a:xfrm>
          <a:off x="2514599" y="385745"/>
          <a:ext cx="466595" cy="161958"/>
        </a:xfrm>
        <a:custGeom>
          <a:avLst/>
          <a:gdLst/>
          <a:ahLst/>
          <a:cxnLst/>
          <a:rect l="0" t="0" r="0" b="0"/>
          <a:pathLst>
            <a:path>
              <a:moveTo>
                <a:pt x="0" y="0"/>
              </a:moveTo>
              <a:lnTo>
                <a:pt x="0" y="80979"/>
              </a:lnTo>
              <a:lnTo>
                <a:pt x="466595" y="80979"/>
              </a:lnTo>
              <a:lnTo>
                <a:pt x="466595" y="16195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97FF43D-CB53-4911-815F-7F87FCD117BF}">
      <dsp:nvSpPr>
        <dsp:cNvPr id="0" name=""/>
        <dsp:cNvSpPr/>
      </dsp:nvSpPr>
      <dsp:spPr>
        <a:xfrm>
          <a:off x="2048004" y="385745"/>
          <a:ext cx="466595" cy="161958"/>
        </a:xfrm>
        <a:custGeom>
          <a:avLst/>
          <a:gdLst/>
          <a:ahLst/>
          <a:cxnLst/>
          <a:rect l="0" t="0" r="0" b="0"/>
          <a:pathLst>
            <a:path>
              <a:moveTo>
                <a:pt x="466595" y="0"/>
              </a:moveTo>
              <a:lnTo>
                <a:pt x="466595" y="80979"/>
              </a:lnTo>
              <a:lnTo>
                <a:pt x="0" y="80979"/>
              </a:lnTo>
              <a:lnTo>
                <a:pt x="0" y="16195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2FFDBC2-ECBE-481E-9E4C-824BBD08A853}">
      <dsp:nvSpPr>
        <dsp:cNvPr id="0" name=""/>
        <dsp:cNvSpPr/>
      </dsp:nvSpPr>
      <dsp:spPr>
        <a:xfrm>
          <a:off x="1114813" y="385745"/>
          <a:ext cx="1399786" cy="161958"/>
        </a:xfrm>
        <a:custGeom>
          <a:avLst/>
          <a:gdLst/>
          <a:ahLst/>
          <a:cxnLst/>
          <a:rect l="0" t="0" r="0" b="0"/>
          <a:pathLst>
            <a:path>
              <a:moveTo>
                <a:pt x="1399786" y="0"/>
              </a:moveTo>
              <a:lnTo>
                <a:pt x="1399786" y="80979"/>
              </a:lnTo>
              <a:lnTo>
                <a:pt x="0" y="80979"/>
              </a:lnTo>
              <a:lnTo>
                <a:pt x="0" y="16195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F9CABD2-1151-40BD-A1BB-73BCF36D9BA0}">
      <dsp:nvSpPr>
        <dsp:cNvPr id="0" name=""/>
        <dsp:cNvSpPr/>
      </dsp:nvSpPr>
      <dsp:spPr>
        <a:xfrm>
          <a:off x="2128984" y="129"/>
          <a:ext cx="771231" cy="38561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kern="1200" cap="none" normalizeH="0" baseline="0">
              <a:ln>
                <a:noFill/>
              </a:ln>
              <a:solidFill>
                <a:schemeClr val="tx1"/>
              </a:solidFill>
              <a:effectLst/>
              <a:latin typeface="Tahoma" panose="020B0604030504040204" pitchFamily="34" charset="0"/>
            </a:rPr>
            <a:t>CEO</a:t>
          </a:r>
        </a:p>
      </dsp:txBody>
      <dsp:txXfrm>
        <a:off x="2128984" y="129"/>
        <a:ext cx="771231" cy="385615"/>
      </dsp:txXfrm>
    </dsp:sp>
    <dsp:sp modelId="{03B1C285-A23C-4D2D-85CE-0D4E82795EAC}">
      <dsp:nvSpPr>
        <dsp:cNvPr id="0" name=""/>
        <dsp:cNvSpPr/>
      </dsp:nvSpPr>
      <dsp:spPr>
        <a:xfrm>
          <a:off x="729197" y="547704"/>
          <a:ext cx="771231" cy="38561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kern="1200" cap="none" normalizeH="0" baseline="0">
              <a:ln>
                <a:noFill/>
              </a:ln>
              <a:solidFill>
                <a:schemeClr val="tx1"/>
              </a:solidFill>
              <a:effectLst/>
              <a:latin typeface="Tahoma" panose="020B0604030504040204" pitchFamily="34" charset="0"/>
            </a:rPr>
            <a:t>Warehousing</a:t>
          </a:r>
        </a:p>
      </dsp:txBody>
      <dsp:txXfrm>
        <a:off x="729197" y="547704"/>
        <a:ext cx="771231" cy="385615"/>
      </dsp:txXfrm>
    </dsp:sp>
    <dsp:sp modelId="{E641D322-A7A0-462F-B8F8-C4FF0F9343E9}">
      <dsp:nvSpPr>
        <dsp:cNvPr id="0" name=""/>
        <dsp:cNvSpPr/>
      </dsp:nvSpPr>
      <dsp:spPr>
        <a:xfrm>
          <a:off x="1662388" y="547704"/>
          <a:ext cx="771231" cy="38561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kern="1200" cap="none" normalizeH="0" baseline="0">
              <a:ln>
                <a:noFill/>
              </a:ln>
              <a:solidFill>
                <a:schemeClr val="tx1"/>
              </a:solidFill>
              <a:effectLst/>
              <a:latin typeface="Tahoma" panose="020B0604030504040204" pitchFamily="34" charset="0"/>
            </a:rPr>
            <a:t>Designing</a:t>
          </a:r>
        </a:p>
      </dsp:txBody>
      <dsp:txXfrm>
        <a:off x="1662388" y="547704"/>
        <a:ext cx="771231" cy="385615"/>
      </dsp:txXfrm>
    </dsp:sp>
    <dsp:sp modelId="{EAC11FF1-0793-419A-B659-5B5D7C197473}">
      <dsp:nvSpPr>
        <dsp:cNvPr id="0" name=""/>
        <dsp:cNvSpPr/>
      </dsp:nvSpPr>
      <dsp:spPr>
        <a:xfrm>
          <a:off x="2595579" y="547704"/>
          <a:ext cx="771231" cy="38561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marR="0" lvl="0" indent="0" algn="ctr" defTabSz="914400" rtl="0" eaLnBrk="1" fontAlgn="base" latinLnBrk="0" hangingPunct="1">
            <a:lnSpc>
              <a:spcPct val="85000"/>
            </a:lnSpc>
            <a:spcBef>
              <a:spcPct val="0"/>
            </a:spcBef>
            <a:spcAft>
              <a:spcPct val="0"/>
            </a:spcAft>
            <a:buClrTx/>
            <a:buSzTx/>
            <a:buFontTx/>
            <a:buNone/>
            <a:tabLst/>
          </a:pPr>
          <a:r>
            <a:rPr kumimoji="0" lang="en-US" altLang="en-US" sz="1000" b="0" i="0" u="none" strike="noStrike" kern="1200" cap="none" normalizeH="0" baseline="0">
              <a:ln>
                <a:noFill/>
              </a:ln>
              <a:solidFill>
                <a:schemeClr val="tx1"/>
              </a:solidFill>
              <a:effectLst/>
              <a:latin typeface="Tahoma" panose="020B0604030504040204" pitchFamily="34" charset="0"/>
            </a:rPr>
            <a:t>Cutting</a:t>
          </a:r>
        </a:p>
        <a:p>
          <a:pPr marL="0" marR="0" lvl="0" indent="0" algn="ctr" defTabSz="914400" rtl="0" eaLnBrk="1" fontAlgn="base" latinLnBrk="0" hangingPunct="1">
            <a:lnSpc>
              <a:spcPct val="85000"/>
            </a:lnSpc>
            <a:spcBef>
              <a:spcPct val="0"/>
            </a:spcBef>
            <a:spcAft>
              <a:spcPct val="0"/>
            </a:spcAft>
            <a:buClrTx/>
            <a:buSzTx/>
            <a:buFontTx/>
            <a:buNone/>
            <a:tabLst/>
          </a:pPr>
          <a:r>
            <a:rPr kumimoji="0" lang="en-US" altLang="en-US" sz="1000" b="0" i="0" u="none" strike="noStrike" kern="1200" cap="none" normalizeH="0" baseline="0">
              <a:ln>
                <a:noFill/>
              </a:ln>
              <a:solidFill>
                <a:schemeClr val="tx1"/>
              </a:solidFill>
              <a:effectLst/>
              <a:latin typeface="Tahoma" panose="020B0604030504040204" pitchFamily="34" charset="0"/>
            </a:rPr>
            <a:t> &amp; Sewing</a:t>
          </a:r>
        </a:p>
      </dsp:txBody>
      <dsp:txXfrm>
        <a:off x="2595579" y="547704"/>
        <a:ext cx="771231" cy="385615"/>
      </dsp:txXfrm>
    </dsp:sp>
    <dsp:sp modelId="{8B4CFBF5-366B-4941-95EE-0803D08B79E2}">
      <dsp:nvSpPr>
        <dsp:cNvPr id="0" name=""/>
        <dsp:cNvSpPr/>
      </dsp:nvSpPr>
      <dsp:spPr>
        <a:xfrm>
          <a:off x="3528770" y="547704"/>
          <a:ext cx="771231" cy="38561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kern="1200" cap="none" normalizeH="0" baseline="0">
              <a:ln>
                <a:noFill/>
              </a:ln>
              <a:solidFill>
                <a:schemeClr val="tx1"/>
              </a:solidFill>
              <a:effectLst/>
              <a:latin typeface="Tahoma" panose="020B0604030504040204" pitchFamily="34" charset="0"/>
            </a:rPr>
            <a:t>Packaging</a:t>
          </a:r>
        </a:p>
      </dsp:txBody>
      <dsp:txXfrm>
        <a:off x="3528770" y="547704"/>
        <a:ext cx="771231" cy="385615"/>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t" anchorCtr="0" compatLnSpc="1">
            <a:prstTxWarp prst="textNoShape">
              <a:avLst/>
            </a:prstTxWarp>
          </a:bodyPr>
          <a:lstStyle>
            <a:lvl1pPr algn="l" eaLnBrk="0" hangingPunct="0">
              <a:defRPr sz="1000" i="1">
                <a:latin typeface="Arial" charset="0"/>
              </a:defRPr>
            </a:lvl1pPr>
          </a:lstStyle>
          <a:p>
            <a:pPr>
              <a:defRPr/>
            </a:pPr>
            <a:endParaRPr lang="en-US"/>
          </a:p>
        </p:txBody>
      </p:sp>
      <p:sp>
        <p:nvSpPr>
          <p:cNvPr id="3075" name="Rectangle 3"/>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t" anchorCtr="0" compatLnSpc="1">
            <a:prstTxWarp prst="textNoShape">
              <a:avLst/>
            </a:prstTxWarp>
          </a:bodyPr>
          <a:lstStyle>
            <a:lvl1pPr algn="r" eaLnBrk="0" hangingPunct="0">
              <a:defRPr sz="1000" i="1">
                <a:latin typeface="Arial" charset="0"/>
              </a:defRPr>
            </a:lvl1pPr>
          </a:lstStyle>
          <a:p>
            <a:pPr>
              <a:defRPr/>
            </a:pPr>
            <a:endParaRPr lang="en-US"/>
          </a:p>
        </p:txBody>
      </p:sp>
      <p:sp>
        <p:nvSpPr>
          <p:cNvPr id="3076" name="Rectangle 4"/>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b" anchorCtr="0" compatLnSpc="1">
            <a:prstTxWarp prst="textNoShape">
              <a:avLst/>
            </a:prstTxWarp>
          </a:bodyPr>
          <a:lstStyle>
            <a:lvl1pPr algn="l" eaLnBrk="0" hangingPunct="0">
              <a:defRPr sz="1000" i="1">
                <a:latin typeface="Arial" charset="0"/>
              </a:defRPr>
            </a:lvl1pPr>
          </a:lstStyle>
          <a:p>
            <a:pPr>
              <a:defRPr/>
            </a:pPr>
            <a:endParaRPr lang="en-US"/>
          </a:p>
        </p:txBody>
      </p:sp>
      <p:sp>
        <p:nvSpPr>
          <p:cNvPr id="3077" name="Rectangle 5"/>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b" anchorCtr="0" compatLnSpc="1">
            <a:prstTxWarp prst="textNoShape">
              <a:avLst/>
            </a:prstTxWarp>
          </a:bodyPr>
          <a:lstStyle>
            <a:lvl1pPr algn="r" eaLnBrk="0" hangingPunct="0">
              <a:defRPr sz="1000" i="1">
                <a:latin typeface="Arial" panose="020B0604020202020204" pitchFamily="34" charset="0"/>
              </a:defRPr>
            </a:lvl1pPr>
          </a:lstStyle>
          <a:p>
            <a:fld id="{F3E14016-D9C6-4796-9BF3-E1B0598AC434}" type="slidenum">
              <a:rPr lang="en-US" altLang="en-US"/>
              <a:pPr/>
              <a:t>‹#›</a:t>
            </a:fld>
            <a:endParaRPr lang="en-US" altLang="en-US"/>
          </a:p>
        </p:txBody>
      </p:sp>
    </p:spTree>
    <p:extLst>
      <p:ext uri="{BB962C8B-B14F-4D97-AF65-F5344CB8AC3E}">
        <p14:creationId xmlns:p14="http://schemas.microsoft.com/office/powerpoint/2010/main" val="42285869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t" anchorCtr="0" compatLnSpc="1">
            <a:prstTxWarp prst="textNoShape">
              <a:avLst/>
            </a:prstTxWarp>
          </a:bodyPr>
          <a:lstStyle>
            <a:lvl1pPr algn="l" eaLnBrk="0" hangingPunct="0">
              <a:defRPr sz="1000" i="1">
                <a:latin typeface="Times New Roman" pitchFamily="18" charset="0"/>
              </a:defRPr>
            </a:lvl1pPr>
          </a:lstStyle>
          <a:p>
            <a:pPr>
              <a:defRPr/>
            </a:pPr>
            <a:endParaRPr lang="en-US"/>
          </a:p>
        </p:txBody>
      </p:sp>
      <p:sp>
        <p:nvSpPr>
          <p:cNvPr id="2051"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t" anchorCtr="0" compatLnSpc="1">
            <a:prstTxWarp prst="textNoShape">
              <a:avLst/>
            </a:prstTxWarp>
          </a:bodyPr>
          <a:lstStyle>
            <a:lvl1pPr algn="r" eaLnBrk="0" hangingPunct="0">
              <a:defRPr sz="1000" i="1">
                <a:latin typeface="Times New Roman" pitchFamily="18" charset="0"/>
              </a:defRPr>
            </a:lvl1pPr>
          </a:lstStyle>
          <a:p>
            <a:pPr>
              <a:defRPr/>
            </a:pPr>
            <a:endParaRPr lang="en-US"/>
          </a:p>
        </p:txBody>
      </p:sp>
      <p:sp>
        <p:nvSpPr>
          <p:cNvPr id="2052" name="Rectangle 4"/>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b" anchorCtr="0" compatLnSpc="1">
            <a:prstTxWarp prst="textNoShape">
              <a:avLst/>
            </a:prstTxWarp>
          </a:bodyPr>
          <a:lstStyle>
            <a:lvl1pPr algn="l" eaLnBrk="0" hangingPunct="0">
              <a:defRPr sz="1000" i="1">
                <a:latin typeface="Times New Roman" pitchFamily="18" charset="0"/>
              </a:defRPr>
            </a:lvl1pPr>
          </a:lstStyle>
          <a:p>
            <a:pPr>
              <a:defRPr/>
            </a:pPr>
            <a:endParaRPr lang="en-US"/>
          </a:p>
        </p:txBody>
      </p:sp>
      <p:sp>
        <p:nvSpPr>
          <p:cNvPr id="2053" name="Rectangle 5"/>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b" anchorCtr="0" compatLnSpc="1">
            <a:prstTxWarp prst="textNoShape">
              <a:avLst/>
            </a:prstTxWarp>
          </a:bodyPr>
          <a:lstStyle>
            <a:lvl1pPr algn="r" eaLnBrk="0" hangingPunct="0">
              <a:defRPr sz="1000" i="1">
                <a:latin typeface="Times New Roman" panose="02020603050405020304" pitchFamily="18" charset="0"/>
              </a:defRPr>
            </a:lvl1pPr>
          </a:lstStyle>
          <a:p>
            <a:fld id="{A02F7AC8-8AAB-4DCE-B178-643E30F5E277}" type="slidenum">
              <a:rPr lang="en-US" altLang="en-US"/>
              <a:pPr/>
              <a:t>‹#›</a:t>
            </a:fld>
            <a:endParaRPr lang="en-US" altLang="en-US"/>
          </a:p>
        </p:txBody>
      </p:sp>
      <p:sp>
        <p:nvSpPr>
          <p:cNvPr id="2054" name="Rectangle 6"/>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488" tIns="44450" rIns="90488" bIns="44450" numCol="1" anchor="t" anchorCtr="0" compatLnSpc="1">
            <a:prstTxWarp prst="textNoShape">
              <a:avLst/>
            </a:prstTxWarp>
          </a:bodyPr>
          <a:lstStyle/>
          <a:p>
            <a:pPr lvl="0"/>
            <a:r>
              <a:rPr lang="en-US" noProof="0"/>
              <a:t>Click to edit Master notes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2775" name="Rectangle 7"/>
          <p:cNvSpPr>
            <a:spLocks noGrp="1" noRot="1" noChangeAspect="1" noChangeArrowheads="1" noTextEdit="1"/>
          </p:cNvSpPr>
          <p:nvPr>
            <p:ph type="sldImg" idx="2"/>
          </p:nvPr>
        </p:nvSpPr>
        <p:spPr bwMode="auto">
          <a:xfrm>
            <a:off x="1149350" y="692150"/>
            <a:ext cx="4559300" cy="3416300"/>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Tree>
    <p:extLst>
      <p:ext uri="{BB962C8B-B14F-4D97-AF65-F5344CB8AC3E}">
        <p14:creationId xmlns:p14="http://schemas.microsoft.com/office/powerpoint/2010/main" val="386463929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5"/>
          <p:cNvSpPr>
            <a:spLocks noGrp="1" noChangeArrowheads="1"/>
          </p:cNvSpPr>
          <p:nvPr>
            <p:ph type="sldNum" sz="quarter" idx="5"/>
          </p:nvPr>
        </p:nvSpPr>
        <p:spPr>
          <a:noFill/>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fld id="{6132E16D-C2B7-4DF9-AED1-C385BB67DC44}" type="slidenum">
              <a:rPr lang="en-US" altLang="en-US" sz="1000">
                <a:latin typeface="Times New Roman" panose="02020603050405020304" pitchFamily="18" charset="0"/>
              </a:rPr>
              <a:pPr/>
              <a:t>1</a:t>
            </a:fld>
            <a:endParaRPr lang="en-US" altLang="en-US" sz="1000">
              <a:latin typeface="Times New Roman" panose="02020603050405020304" pitchFamily="18" charset="0"/>
            </a:endParaRPr>
          </a:p>
        </p:txBody>
      </p:sp>
      <p:sp>
        <p:nvSpPr>
          <p:cNvPr id="33795" name="Rectangle 2"/>
          <p:cNvSpPr>
            <a:spLocks noGrp="1" noRot="1" noChangeAspect="1" noChangeArrowheads="1" noTextEdit="1"/>
          </p:cNvSpPr>
          <p:nvPr>
            <p:ph type="sldImg"/>
          </p:nvPr>
        </p:nvSpPr>
        <p:spPr>
          <a:xfrm>
            <a:off x="1150938" y="692150"/>
            <a:ext cx="4556125" cy="3416300"/>
          </a:xfrm>
          <a:ln cap="flat"/>
        </p:spPr>
      </p:sp>
      <p:sp>
        <p:nvSpPr>
          <p:cNvPr id="33796" name="Rectangle 3"/>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41437289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5"/>
          <p:cNvSpPr>
            <a:spLocks noGrp="1" noChangeArrowheads="1"/>
          </p:cNvSpPr>
          <p:nvPr>
            <p:ph type="sldNum" sz="quarter" idx="5"/>
          </p:nvPr>
        </p:nvSpPr>
        <p:spPr>
          <a:noFill/>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fld id="{26B0F999-C304-4F74-8D41-47F32D462321}" type="slidenum">
              <a:rPr lang="en-US" altLang="en-US" sz="1000">
                <a:latin typeface="Times New Roman" panose="02020603050405020304" pitchFamily="18" charset="0"/>
              </a:rPr>
              <a:pPr/>
              <a:t>12</a:t>
            </a:fld>
            <a:endParaRPr lang="en-US" altLang="en-US" sz="1000">
              <a:latin typeface="Times New Roman" panose="02020603050405020304" pitchFamily="18" charset="0"/>
            </a:endParaRPr>
          </a:p>
        </p:txBody>
      </p:sp>
      <p:sp>
        <p:nvSpPr>
          <p:cNvPr id="43011" name="Rectangle 2"/>
          <p:cNvSpPr>
            <a:spLocks noGrp="1" noRot="1" noChangeAspect="1" noChangeArrowheads="1" noTextEdit="1"/>
          </p:cNvSpPr>
          <p:nvPr>
            <p:ph type="sldImg"/>
          </p:nvPr>
        </p:nvSpPr>
        <p:spPr>
          <a:xfrm>
            <a:off x="1150938" y="692150"/>
            <a:ext cx="4556125" cy="3416300"/>
          </a:xfrm>
          <a:ln/>
        </p:spPr>
      </p:sp>
      <p:sp>
        <p:nvSpPr>
          <p:cNvPr id="43012" name="Rectangle 3"/>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17026944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5"/>
          <p:cNvSpPr>
            <a:spLocks noGrp="1" noChangeArrowheads="1"/>
          </p:cNvSpPr>
          <p:nvPr>
            <p:ph type="sldNum" sz="quarter" idx="5"/>
          </p:nvPr>
        </p:nvSpPr>
        <p:spPr>
          <a:noFill/>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fld id="{4ABA05DD-307C-4890-9963-101946B1A557}" type="slidenum">
              <a:rPr lang="en-US" altLang="en-US" sz="1000">
                <a:latin typeface="Times New Roman" panose="02020603050405020304" pitchFamily="18" charset="0"/>
              </a:rPr>
              <a:pPr/>
              <a:t>13</a:t>
            </a:fld>
            <a:endParaRPr lang="en-US" altLang="en-US" sz="1000">
              <a:latin typeface="Times New Roman" panose="02020603050405020304" pitchFamily="18" charset="0"/>
            </a:endParaRPr>
          </a:p>
        </p:txBody>
      </p:sp>
      <p:sp>
        <p:nvSpPr>
          <p:cNvPr id="44035" name="Rectangle 2"/>
          <p:cNvSpPr>
            <a:spLocks noGrp="1" noRot="1" noChangeAspect="1" noChangeArrowheads="1" noTextEdit="1"/>
          </p:cNvSpPr>
          <p:nvPr>
            <p:ph type="sldImg"/>
          </p:nvPr>
        </p:nvSpPr>
        <p:spPr>
          <a:xfrm>
            <a:off x="1150938" y="692150"/>
            <a:ext cx="4556125" cy="3416300"/>
          </a:xfrm>
          <a:ln/>
        </p:spPr>
      </p:sp>
      <p:sp>
        <p:nvSpPr>
          <p:cNvPr id="44036" name="Rectangle 3"/>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23513192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5"/>
          <p:cNvSpPr>
            <a:spLocks noGrp="1" noChangeArrowheads="1"/>
          </p:cNvSpPr>
          <p:nvPr>
            <p:ph type="sldNum" sz="quarter" idx="5"/>
          </p:nvPr>
        </p:nvSpPr>
        <p:spPr>
          <a:noFill/>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fld id="{3081DC8F-562D-4D33-8937-ECE1DDE7F77C}" type="slidenum">
              <a:rPr lang="en-US" altLang="en-US" sz="1000">
                <a:latin typeface="Times New Roman" panose="02020603050405020304" pitchFamily="18" charset="0"/>
              </a:rPr>
              <a:pPr/>
              <a:t>14</a:t>
            </a:fld>
            <a:endParaRPr lang="en-US" altLang="en-US" sz="1000">
              <a:latin typeface="Times New Roman" panose="02020603050405020304" pitchFamily="18" charset="0"/>
            </a:endParaRPr>
          </a:p>
        </p:txBody>
      </p:sp>
      <p:sp>
        <p:nvSpPr>
          <p:cNvPr id="45059" name="Rectangle 2"/>
          <p:cNvSpPr>
            <a:spLocks noGrp="1" noRot="1" noChangeAspect="1" noChangeArrowheads="1" noTextEdit="1"/>
          </p:cNvSpPr>
          <p:nvPr>
            <p:ph type="sldImg"/>
          </p:nvPr>
        </p:nvSpPr>
        <p:spPr>
          <a:xfrm>
            <a:off x="1150938" y="692150"/>
            <a:ext cx="4556125" cy="3416300"/>
          </a:xfrm>
          <a:ln/>
        </p:spPr>
      </p:sp>
      <p:sp>
        <p:nvSpPr>
          <p:cNvPr id="45060" name="Rectangle 3"/>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28338872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5"/>
          <p:cNvSpPr>
            <a:spLocks noGrp="1" noChangeArrowheads="1"/>
          </p:cNvSpPr>
          <p:nvPr>
            <p:ph type="sldNum" sz="quarter" idx="5"/>
          </p:nvPr>
        </p:nvSpPr>
        <p:spPr>
          <a:noFill/>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fld id="{64E8479A-A822-4859-82A6-5D0DEE2504FE}" type="slidenum">
              <a:rPr lang="en-US" altLang="en-US" sz="1000">
                <a:latin typeface="Times New Roman" panose="02020603050405020304" pitchFamily="18" charset="0"/>
              </a:rPr>
              <a:pPr/>
              <a:t>15</a:t>
            </a:fld>
            <a:endParaRPr lang="en-US" altLang="en-US" sz="1000">
              <a:latin typeface="Times New Roman" panose="02020603050405020304" pitchFamily="18" charset="0"/>
            </a:endParaRPr>
          </a:p>
        </p:txBody>
      </p:sp>
      <p:sp>
        <p:nvSpPr>
          <p:cNvPr id="46083" name="Rectangle 2"/>
          <p:cNvSpPr>
            <a:spLocks noGrp="1" noRot="1" noChangeAspect="1" noChangeArrowheads="1" noTextEdit="1"/>
          </p:cNvSpPr>
          <p:nvPr>
            <p:ph type="sldImg"/>
          </p:nvPr>
        </p:nvSpPr>
        <p:spPr>
          <a:xfrm>
            <a:off x="1150938" y="692150"/>
            <a:ext cx="4556125" cy="3416300"/>
          </a:xfrm>
          <a:ln/>
        </p:spPr>
      </p:sp>
      <p:sp>
        <p:nvSpPr>
          <p:cNvPr id="46084" name="Rectangle 3"/>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12268321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5"/>
          <p:cNvSpPr>
            <a:spLocks noGrp="1" noChangeArrowheads="1"/>
          </p:cNvSpPr>
          <p:nvPr>
            <p:ph type="sldNum" sz="quarter" idx="5"/>
          </p:nvPr>
        </p:nvSpPr>
        <p:spPr>
          <a:noFill/>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fld id="{D374E951-FEEE-44E9-B2FB-FCFA00FF3DA4}" type="slidenum">
              <a:rPr lang="en-US" altLang="en-US" sz="1000">
                <a:latin typeface="Times New Roman" panose="02020603050405020304" pitchFamily="18" charset="0"/>
              </a:rPr>
              <a:pPr/>
              <a:t>2</a:t>
            </a:fld>
            <a:endParaRPr lang="en-US" altLang="en-US" sz="1000">
              <a:latin typeface="Times New Roman" panose="02020603050405020304" pitchFamily="18" charset="0"/>
            </a:endParaRPr>
          </a:p>
        </p:txBody>
      </p:sp>
      <p:sp>
        <p:nvSpPr>
          <p:cNvPr id="34819" name="Rectangle 2"/>
          <p:cNvSpPr>
            <a:spLocks noGrp="1" noRot="1" noChangeAspect="1" noChangeArrowheads="1" noTextEdit="1"/>
          </p:cNvSpPr>
          <p:nvPr>
            <p:ph type="sldImg"/>
          </p:nvPr>
        </p:nvSpPr>
        <p:spPr>
          <a:xfrm>
            <a:off x="1150938" y="692150"/>
            <a:ext cx="4556125" cy="3416300"/>
          </a:xfrm>
          <a:ln/>
        </p:spPr>
      </p:sp>
      <p:sp>
        <p:nvSpPr>
          <p:cNvPr id="34820" name="Rectangle 3"/>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2346562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5"/>
          <p:cNvSpPr>
            <a:spLocks noGrp="1" noChangeArrowheads="1"/>
          </p:cNvSpPr>
          <p:nvPr>
            <p:ph type="sldNum" sz="quarter" idx="5"/>
          </p:nvPr>
        </p:nvSpPr>
        <p:spPr>
          <a:noFill/>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fld id="{5928D4B6-043F-415D-8199-51564116D8DD}" type="slidenum">
              <a:rPr lang="en-US" altLang="en-US" sz="1000">
                <a:latin typeface="Times New Roman" panose="02020603050405020304" pitchFamily="18" charset="0"/>
              </a:rPr>
              <a:pPr/>
              <a:t>4</a:t>
            </a:fld>
            <a:endParaRPr lang="en-US" altLang="en-US" sz="1000">
              <a:latin typeface="Times New Roman" panose="02020603050405020304" pitchFamily="18" charset="0"/>
            </a:endParaRPr>
          </a:p>
        </p:txBody>
      </p:sp>
      <p:sp>
        <p:nvSpPr>
          <p:cNvPr id="35843" name="Rectangle 2"/>
          <p:cNvSpPr>
            <a:spLocks noGrp="1" noRot="1" noChangeAspect="1" noChangeArrowheads="1" noTextEdit="1"/>
          </p:cNvSpPr>
          <p:nvPr>
            <p:ph type="sldImg"/>
          </p:nvPr>
        </p:nvSpPr>
        <p:spPr>
          <a:xfrm>
            <a:off x="1150938" y="692150"/>
            <a:ext cx="4556125" cy="3416300"/>
          </a:xfrm>
          <a:ln/>
        </p:spPr>
      </p:sp>
      <p:sp>
        <p:nvSpPr>
          <p:cNvPr id="35844" name="Rectangle 3"/>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7351906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5"/>
          <p:cNvSpPr>
            <a:spLocks noGrp="1" noChangeArrowheads="1"/>
          </p:cNvSpPr>
          <p:nvPr>
            <p:ph type="sldNum" sz="quarter" idx="5"/>
          </p:nvPr>
        </p:nvSpPr>
        <p:spPr>
          <a:noFill/>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fld id="{939696A3-74F5-4EC9-B3EB-A0ABA0061F37}" type="slidenum">
              <a:rPr lang="en-US" altLang="en-US" sz="1000">
                <a:latin typeface="Times New Roman" panose="02020603050405020304" pitchFamily="18" charset="0"/>
              </a:rPr>
              <a:pPr/>
              <a:t>5</a:t>
            </a:fld>
            <a:endParaRPr lang="en-US" altLang="en-US" sz="1000">
              <a:latin typeface="Times New Roman" panose="02020603050405020304" pitchFamily="18" charset="0"/>
            </a:endParaRPr>
          </a:p>
        </p:txBody>
      </p:sp>
      <p:sp>
        <p:nvSpPr>
          <p:cNvPr id="36867" name="Rectangle 2"/>
          <p:cNvSpPr>
            <a:spLocks noGrp="1" noRot="1" noChangeAspect="1" noChangeArrowheads="1" noTextEdit="1"/>
          </p:cNvSpPr>
          <p:nvPr>
            <p:ph type="sldImg"/>
          </p:nvPr>
        </p:nvSpPr>
        <p:spPr>
          <a:xfrm>
            <a:off x="1150938" y="692150"/>
            <a:ext cx="4556125" cy="3416300"/>
          </a:xfrm>
          <a:ln/>
        </p:spPr>
      </p:sp>
      <p:sp>
        <p:nvSpPr>
          <p:cNvPr id="36868" name="Rectangle 3"/>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33998716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5"/>
          <p:cNvSpPr>
            <a:spLocks noGrp="1" noChangeArrowheads="1"/>
          </p:cNvSpPr>
          <p:nvPr>
            <p:ph type="sldNum" sz="quarter" idx="5"/>
          </p:nvPr>
        </p:nvSpPr>
        <p:spPr>
          <a:noFill/>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fld id="{A100C3F9-4EB2-45D0-A526-E660FC426497}" type="slidenum">
              <a:rPr lang="en-US" altLang="en-US" sz="1000">
                <a:latin typeface="Times New Roman" panose="02020603050405020304" pitchFamily="18" charset="0"/>
              </a:rPr>
              <a:pPr/>
              <a:t>6</a:t>
            </a:fld>
            <a:endParaRPr lang="en-US" altLang="en-US" sz="1000">
              <a:latin typeface="Times New Roman" panose="02020603050405020304" pitchFamily="18" charset="0"/>
            </a:endParaRPr>
          </a:p>
        </p:txBody>
      </p:sp>
      <p:sp>
        <p:nvSpPr>
          <p:cNvPr id="37891" name="Rectangle 2"/>
          <p:cNvSpPr>
            <a:spLocks noGrp="1" noRot="1" noChangeAspect="1" noChangeArrowheads="1" noTextEdit="1"/>
          </p:cNvSpPr>
          <p:nvPr>
            <p:ph type="sldImg"/>
          </p:nvPr>
        </p:nvSpPr>
        <p:spPr>
          <a:xfrm>
            <a:off x="1150938" y="692150"/>
            <a:ext cx="4556125" cy="3416300"/>
          </a:xfrm>
          <a:ln/>
        </p:spPr>
      </p:sp>
      <p:sp>
        <p:nvSpPr>
          <p:cNvPr id="37892" name="Rectangle 3"/>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39087807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5"/>
          <p:cNvSpPr>
            <a:spLocks noGrp="1" noChangeArrowheads="1"/>
          </p:cNvSpPr>
          <p:nvPr>
            <p:ph type="sldNum" sz="quarter" idx="5"/>
          </p:nvPr>
        </p:nvSpPr>
        <p:spPr>
          <a:noFill/>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fld id="{EF0ACDF6-F038-4ADB-8F1A-338C3B8077C4}" type="slidenum">
              <a:rPr lang="en-US" altLang="en-US" sz="1000">
                <a:latin typeface="Times New Roman" panose="02020603050405020304" pitchFamily="18" charset="0"/>
              </a:rPr>
              <a:pPr/>
              <a:t>7</a:t>
            </a:fld>
            <a:endParaRPr lang="en-US" altLang="en-US" sz="1000">
              <a:latin typeface="Times New Roman" panose="02020603050405020304" pitchFamily="18" charset="0"/>
            </a:endParaRPr>
          </a:p>
        </p:txBody>
      </p:sp>
      <p:sp>
        <p:nvSpPr>
          <p:cNvPr id="38915" name="Rectangle 2"/>
          <p:cNvSpPr>
            <a:spLocks noGrp="1" noRot="1" noChangeAspect="1" noChangeArrowheads="1" noTextEdit="1"/>
          </p:cNvSpPr>
          <p:nvPr>
            <p:ph type="sldImg"/>
          </p:nvPr>
        </p:nvSpPr>
        <p:spPr>
          <a:xfrm>
            <a:off x="1150938" y="692150"/>
            <a:ext cx="4556125" cy="3416300"/>
          </a:xfrm>
          <a:ln/>
        </p:spPr>
      </p:sp>
      <p:sp>
        <p:nvSpPr>
          <p:cNvPr id="38916" name="Rectangle 3"/>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16986388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5"/>
          <p:cNvSpPr>
            <a:spLocks noGrp="1" noChangeArrowheads="1"/>
          </p:cNvSpPr>
          <p:nvPr>
            <p:ph type="sldNum" sz="quarter" idx="5"/>
          </p:nvPr>
        </p:nvSpPr>
        <p:spPr>
          <a:noFill/>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fld id="{95A15D9B-D269-4503-93FB-3123B8D24F72}" type="slidenum">
              <a:rPr lang="en-US" altLang="en-US" sz="1000">
                <a:latin typeface="Times New Roman" panose="02020603050405020304" pitchFamily="18" charset="0"/>
              </a:rPr>
              <a:pPr/>
              <a:t>8</a:t>
            </a:fld>
            <a:endParaRPr lang="en-US" altLang="en-US" sz="1000">
              <a:latin typeface="Times New Roman" panose="02020603050405020304" pitchFamily="18" charset="0"/>
            </a:endParaRPr>
          </a:p>
        </p:txBody>
      </p:sp>
      <p:sp>
        <p:nvSpPr>
          <p:cNvPr id="39939" name="Rectangle 2"/>
          <p:cNvSpPr>
            <a:spLocks noGrp="1" noRot="1" noChangeAspect="1" noChangeArrowheads="1" noTextEdit="1"/>
          </p:cNvSpPr>
          <p:nvPr>
            <p:ph type="sldImg"/>
          </p:nvPr>
        </p:nvSpPr>
        <p:spPr>
          <a:xfrm>
            <a:off x="1150938" y="692150"/>
            <a:ext cx="4556125" cy="3416300"/>
          </a:xfrm>
          <a:ln/>
        </p:spPr>
      </p:sp>
      <p:sp>
        <p:nvSpPr>
          <p:cNvPr id="39940" name="Rectangle 3"/>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40276745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5"/>
          <p:cNvSpPr>
            <a:spLocks noGrp="1" noChangeArrowheads="1"/>
          </p:cNvSpPr>
          <p:nvPr>
            <p:ph type="sldNum" sz="quarter" idx="5"/>
          </p:nvPr>
        </p:nvSpPr>
        <p:spPr>
          <a:noFill/>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fld id="{E6B5CEB4-BFFC-4B96-9D3C-2A78CFB8C268}" type="slidenum">
              <a:rPr lang="en-US" altLang="en-US" sz="1000">
                <a:latin typeface="Times New Roman" panose="02020603050405020304" pitchFamily="18" charset="0"/>
              </a:rPr>
              <a:pPr/>
              <a:t>10</a:t>
            </a:fld>
            <a:endParaRPr lang="en-US" altLang="en-US" sz="1000">
              <a:latin typeface="Times New Roman" panose="02020603050405020304" pitchFamily="18" charset="0"/>
            </a:endParaRPr>
          </a:p>
        </p:txBody>
      </p:sp>
      <p:sp>
        <p:nvSpPr>
          <p:cNvPr id="40963" name="Rectangle 2"/>
          <p:cNvSpPr>
            <a:spLocks noGrp="1" noRot="1" noChangeAspect="1" noChangeArrowheads="1" noTextEdit="1"/>
          </p:cNvSpPr>
          <p:nvPr>
            <p:ph type="sldImg"/>
          </p:nvPr>
        </p:nvSpPr>
        <p:spPr>
          <a:xfrm>
            <a:off x="1150938" y="692150"/>
            <a:ext cx="4556125" cy="3416300"/>
          </a:xfrm>
          <a:ln/>
        </p:spPr>
      </p:sp>
      <p:sp>
        <p:nvSpPr>
          <p:cNvPr id="40964" name="Rectangle 3"/>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2368277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5"/>
          <p:cNvSpPr>
            <a:spLocks noGrp="1" noChangeArrowheads="1"/>
          </p:cNvSpPr>
          <p:nvPr>
            <p:ph type="sldNum" sz="quarter" idx="5"/>
          </p:nvPr>
        </p:nvSpPr>
        <p:spPr>
          <a:noFill/>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fld id="{7539D436-E563-403C-9B60-6584D4C65F80}" type="slidenum">
              <a:rPr lang="en-US" altLang="en-US" sz="1000">
                <a:latin typeface="Times New Roman" panose="02020603050405020304" pitchFamily="18" charset="0"/>
              </a:rPr>
              <a:pPr/>
              <a:t>11</a:t>
            </a:fld>
            <a:endParaRPr lang="en-US" altLang="en-US" sz="1000">
              <a:latin typeface="Times New Roman" panose="02020603050405020304" pitchFamily="18" charset="0"/>
            </a:endParaRPr>
          </a:p>
        </p:txBody>
      </p:sp>
      <p:sp>
        <p:nvSpPr>
          <p:cNvPr id="41987" name="Rectangle 2"/>
          <p:cNvSpPr>
            <a:spLocks noGrp="1" noRot="1" noChangeAspect="1" noChangeArrowheads="1" noTextEdit="1"/>
          </p:cNvSpPr>
          <p:nvPr>
            <p:ph type="sldImg"/>
          </p:nvPr>
        </p:nvSpPr>
        <p:spPr>
          <a:xfrm>
            <a:off x="1150938" y="692150"/>
            <a:ext cx="4556125" cy="3416300"/>
          </a:xfrm>
          <a:ln/>
        </p:spPr>
      </p:sp>
      <p:sp>
        <p:nvSpPr>
          <p:cNvPr id="41988" name="Rectangle 3"/>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34892992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3" y="1604"/>
              <a:ext cx="448"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grpSp>
        <p:grpSp>
          <p:nvGrpSpPr>
            <p:cNvPr id="6" name="Group 6"/>
            <p:cNvGrpSpPr>
              <a:grpSpLocks/>
            </p:cNvGrpSpPr>
            <p:nvPr/>
          </p:nvGrpSpPr>
          <p:grpSpPr bwMode="auto">
            <a:xfrm>
              <a:off x="261" y="1870"/>
              <a:ext cx="465"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1"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8" name="Rectangle 10"/>
            <p:cNvSpPr>
              <a:spLocks noChangeArrowheads="1"/>
            </p:cNvSpPr>
            <p:nvPr/>
          </p:nvSpPr>
          <p:spPr bwMode="auto">
            <a:xfrm>
              <a:off x="400" y="1536"/>
              <a:ext cx="20" cy="663"/>
            </a:xfrm>
            <a:prstGeom prst="rect">
              <a:avLst/>
            </a:prstGeom>
            <a:solidFill>
              <a:schemeClr val="bg2"/>
            </a:solidFill>
            <a:ln>
              <a:noFill/>
            </a:ln>
            <a:effectLst/>
            <a:extLs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grpSp>
      <p:sp>
        <p:nvSpPr>
          <p:cNvPr id="14" name="Rectangle 17"/>
          <p:cNvSpPr>
            <a:spLocks noChangeArrowheads="1"/>
          </p:cNvSpPr>
          <p:nvPr userDrawn="1"/>
        </p:nvSpPr>
        <p:spPr bwMode="auto">
          <a:xfrm>
            <a:off x="0" y="0"/>
            <a:ext cx="1219200" cy="6858000"/>
          </a:xfrm>
          <a:prstGeom prst="rect">
            <a:avLst/>
          </a:prstGeom>
          <a:solidFill>
            <a:schemeClr val="tx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55308" name="Rectangle 12"/>
          <p:cNvSpPr>
            <a:spLocks noGrp="1" noChangeArrowheads="1"/>
          </p:cNvSpPr>
          <p:nvPr>
            <p:ph type="ctrTitle"/>
          </p:nvPr>
        </p:nvSpPr>
        <p:spPr>
          <a:xfrm>
            <a:off x="990600" y="1828800"/>
            <a:ext cx="7772400" cy="1143000"/>
          </a:xfrm>
        </p:spPr>
        <p:txBody>
          <a:bodyPr/>
          <a:lstStyle>
            <a:lvl1pPr>
              <a:defRPr/>
            </a:lvl1pPr>
          </a:lstStyle>
          <a:p>
            <a:pPr lvl="0"/>
            <a:r>
              <a:rPr lang="en-US" noProof="0"/>
              <a:t>Click to edit Master title style</a:t>
            </a:r>
          </a:p>
        </p:txBody>
      </p:sp>
      <p:sp>
        <p:nvSpPr>
          <p:cNvPr id="55309"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pPr lvl="0"/>
            <a:r>
              <a:rPr lang="en-US" noProof="0"/>
              <a:t>Click to edit Master subtitle style</a:t>
            </a:r>
          </a:p>
        </p:txBody>
      </p:sp>
      <p:sp>
        <p:nvSpPr>
          <p:cNvPr id="15" name="Rectangle 14"/>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endParaRPr lang="en-US"/>
          </a:p>
        </p:txBody>
      </p:sp>
      <p:sp>
        <p:nvSpPr>
          <p:cNvPr id="16" name="Rectangle 15"/>
          <p:cNvSpPr>
            <a:spLocks noGrp="1" noChangeArrowheads="1"/>
          </p:cNvSpPr>
          <p:nvPr>
            <p:ph type="ftr" sz="quarter" idx="11"/>
          </p:nvPr>
        </p:nvSpPr>
        <p:spPr>
          <a:xfrm>
            <a:off x="3429000" y="6248400"/>
            <a:ext cx="2895600" cy="457200"/>
          </a:xfrm>
        </p:spPr>
        <p:txBody>
          <a:bodyPr/>
          <a:lstStyle>
            <a:lvl1pPr>
              <a:defRPr sz="1400">
                <a:solidFill>
                  <a:schemeClr val="bg2"/>
                </a:solidFill>
              </a:defRPr>
            </a:lvl1pPr>
          </a:lstStyle>
          <a:p>
            <a:pPr>
              <a:defRPr/>
            </a:pPr>
            <a:endParaRPr lang="en-US"/>
          </a:p>
        </p:txBody>
      </p:sp>
      <p:sp>
        <p:nvSpPr>
          <p:cNvPr id="17" name="Rectangle 16"/>
          <p:cNvSpPr>
            <a:spLocks noGrp="1" noChangeArrowheads="1"/>
          </p:cNvSpPr>
          <p:nvPr>
            <p:ph type="sldNum" sz="quarter" idx="12"/>
          </p:nvPr>
        </p:nvSpPr>
        <p:spPr>
          <a:xfrm>
            <a:off x="6858000" y="6248400"/>
            <a:ext cx="1905000" cy="457200"/>
          </a:xfrm>
        </p:spPr>
        <p:txBody>
          <a:bodyPr anchor="b"/>
          <a:lstStyle>
            <a:lvl1pPr>
              <a:defRPr>
                <a:solidFill>
                  <a:schemeClr val="bg2"/>
                </a:solidFill>
              </a:defRPr>
            </a:lvl1pPr>
          </a:lstStyle>
          <a:p>
            <a:fld id="{2E06BCDF-A018-4FC6-869C-BE84C44D6A62}" type="slidenum">
              <a:rPr lang="en-US" altLang="en-US"/>
              <a:pPr/>
              <a:t>‹#›</a:t>
            </a:fld>
            <a:r>
              <a:rPr lang="en-US" altLang="en-US"/>
              <a:t>1</a:t>
            </a:r>
          </a:p>
        </p:txBody>
      </p:sp>
    </p:spTree>
    <p:extLst>
      <p:ext uri="{BB962C8B-B14F-4D97-AF65-F5344CB8AC3E}">
        <p14:creationId xmlns:p14="http://schemas.microsoft.com/office/powerpoint/2010/main" val="27057559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r>
              <a:rPr lang="en-US"/>
              <a:t>Copyright 2010 Prentice Hall</a:t>
            </a:r>
          </a:p>
        </p:txBody>
      </p:sp>
      <p:sp>
        <p:nvSpPr>
          <p:cNvPr id="6" name="Rectangle 16"/>
          <p:cNvSpPr>
            <a:spLocks noGrp="1" noChangeArrowheads="1"/>
          </p:cNvSpPr>
          <p:nvPr>
            <p:ph type="sldNum" sz="quarter" idx="12"/>
          </p:nvPr>
        </p:nvSpPr>
        <p:spPr>
          <a:ln/>
        </p:spPr>
        <p:txBody>
          <a:bodyPr/>
          <a:lstStyle>
            <a:lvl1pPr>
              <a:defRPr/>
            </a:lvl1pPr>
          </a:lstStyle>
          <a:p>
            <a:r>
              <a:rPr lang="en-US" altLang="en-US"/>
              <a:t>6-</a:t>
            </a:r>
            <a:fld id="{4B3FA222-526C-4603-865E-9E1E777307C6}" type="slidenum">
              <a:rPr lang="en-US" altLang="en-US"/>
              <a:pPr/>
              <a:t>‹#›</a:t>
            </a:fld>
            <a:endParaRPr lang="en-US" altLang="en-US"/>
          </a:p>
        </p:txBody>
      </p:sp>
    </p:spTree>
    <p:extLst>
      <p:ext uri="{BB962C8B-B14F-4D97-AF65-F5344CB8AC3E}">
        <p14:creationId xmlns:p14="http://schemas.microsoft.com/office/powerpoint/2010/main" val="1695847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02475" y="152400"/>
            <a:ext cx="1909763" cy="598011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371600" y="152400"/>
            <a:ext cx="5578475" cy="59801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r>
              <a:rPr lang="en-US"/>
              <a:t>Copyright 2010 Prentice Hall</a:t>
            </a:r>
          </a:p>
        </p:txBody>
      </p:sp>
      <p:sp>
        <p:nvSpPr>
          <p:cNvPr id="6" name="Rectangle 16"/>
          <p:cNvSpPr>
            <a:spLocks noGrp="1" noChangeArrowheads="1"/>
          </p:cNvSpPr>
          <p:nvPr>
            <p:ph type="sldNum" sz="quarter" idx="12"/>
          </p:nvPr>
        </p:nvSpPr>
        <p:spPr>
          <a:ln/>
        </p:spPr>
        <p:txBody>
          <a:bodyPr/>
          <a:lstStyle>
            <a:lvl1pPr>
              <a:defRPr/>
            </a:lvl1pPr>
          </a:lstStyle>
          <a:p>
            <a:r>
              <a:rPr lang="en-US" altLang="en-US"/>
              <a:t>6-</a:t>
            </a:r>
            <a:fld id="{AE366C06-221C-4C6B-8FBC-9D493D80E532}" type="slidenum">
              <a:rPr lang="en-US" altLang="en-US"/>
              <a:pPr/>
              <a:t>‹#›</a:t>
            </a:fld>
            <a:endParaRPr lang="en-US" altLang="en-US"/>
          </a:p>
        </p:txBody>
      </p:sp>
    </p:spTree>
    <p:extLst>
      <p:ext uri="{BB962C8B-B14F-4D97-AF65-F5344CB8AC3E}">
        <p14:creationId xmlns:p14="http://schemas.microsoft.com/office/powerpoint/2010/main" val="35116172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1371600" y="152400"/>
            <a:ext cx="7640638" cy="1143000"/>
          </a:xfrm>
        </p:spPr>
        <p:txBody>
          <a:bodyPr/>
          <a:lstStyle/>
          <a:p>
            <a:r>
              <a:rPr lang="en-US"/>
              <a:t>Click to edit Master title style</a:t>
            </a:r>
          </a:p>
        </p:txBody>
      </p:sp>
      <p:sp>
        <p:nvSpPr>
          <p:cNvPr id="3" name="SmartArt Placeholder 2"/>
          <p:cNvSpPr>
            <a:spLocks noGrp="1"/>
          </p:cNvSpPr>
          <p:nvPr>
            <p:ph type="dgm" idx="1"/>
          </p:nvPr>
        </p:nvSpPr>
        <p:spPr>
          <a:xfrm>
            <a:off x="1371600" y="1600200"/>
            <a:ext cx="7583488" cy="4532313"/>
          </a:xfrm>
        </p:spPr>
        <p:txBody>
          <a:bodyPr/>
          <a:lstStyle/>
          <a:p>
            <a:pPr lvl="0"/>
            <a:endParaRPr lang="en-US" noProof="0"/>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r>
              <a:rPr lang="en-US"/>
              <a:t>Copyright 2010 Prentice Hall</a:t>
            </a:r>
          </a:p>
        </p:txBody>
      </p:sp>
      <p:sp>
        <p:nvSpPr>
          <p:cNvPr id="6" name="Rectangle 16"/>
          <p:cNvSpPr>
            <a:spLocks noGrp="1" noChangeArrowheads="1"/>
          </p:cNvSpPr>
          <p:nvPr>
            <p:ph type="sldNum" sz="quarter" idx="12"/>
          </p:nvPr>
        </p:nvSpPr>
        <p:spPr>
          <a:ln/>
        </p:spPr>
        <p:txBody>
          <a:bodyPr/>
          <a:lstStyle>
            <a:lvl1pPr>
              <a:defRPr/>
            </a:lvl1pPr>
          </a:lstStyle>
          <a:p>
            <a:r>
              <a:rPr lang="en-US" altLang="en-US"/>
              <a:t>6-</a:t>
            </a:r>
            <a:fld id="{0B52B3A8-BD9F-4D0E-84C4-3EE54B4B03D2}" type="slidenum">
              <a:rPr lang="en-US" altLang="en-US"/>
              <a:pPr/>
              <a:t>‹#›</a:t>
            </a:fld>
            <a:endParaRPr lang="en-US" altLang="en-US"/>
          </a:p>
        </p:txBody>
      </p:sp>
    </p:spTree>
    <p:extLst>
      <p:ext uri="{BB962C8B-B14F-4D97-AF65-F5344CB8AC3E}">
        <p14:creationId xmlns:p14="http://schemas.microsoft.com/office/powerpoint/2010/main" val="20850073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371600" y="152400"/>
            <a:ext cx="7640638" cy="1143000"/>
          </a:xfrm>
        </p:spPr>
        <p:txBody>
          <a:bodyPr/>
          <a:lstStyle/>
          <a:p>
            <a:r>
              <a:rPr lang="en-US"/>
              <a:t>Click to edit Master title style</a:t>
            </a:r>
          </a:p>
        </p:txBody>
      </p:sp>
      <p:sp>
        <p:nvSpPr>
          <p:cNvPr id="3" name="Table Placeholder 2"/>
          <p:cNvSpPr>
            <a:spLocks noGrp="1"/>
          </p:cNvSpPr>
          <p:nvPr>
            <p:ph type="tbl" idx="1"/>
          </p:nvPr>
        </p:nvSpPr>
        <p:spPr>
          <a:xfrm>
            <a:off x="1371600" y="1600200"/>
            <a:ext cx="7583488" cy="4532313"/>
          </a:xfrm>
        </p:spPr>
        <p:txBody>
          <a:bodyPr/>
          <a:lstStyle/>
          <a:p>
            <a:pPr lvl="0"/>
            <a:endParaRPr lang="en-US" noProof="0"/>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r>
              <a:rPr lang="en-US"/>
              <a:t>Copyright 2010 Prentice Hall</a:t>
            </a:r>
          </a:p>
        </p:txBody>
      </p:sp>
      <p:sp>
        <p:nvSpPr>
          <p:cNvPr id="6" name="Rectangle 16"/>
          <p:cNvSpPr>
            <a:spLocks noGrp="1" noChangeArrowheads="1"/>
          </p:cNvSpPr>
          <p:nvPr>
            <p:ph type="sldNum" sz="quarter" idx="12"/>
          </p:nvPr>
        </p:nvSpPr>
        <p:spPr>
          <a:ln/>
        </p:spPr>
        <p:txBody>
          <a:bodyPr/>
          <a:lstStyle>
            <a:lvl1pPr>
              <a:defRPr/>
            </a:lvl1pPr>
          </a:lstStyle>
          <a:p>
            <a:r>
              <a:rPr lang="en-US" altLang="en-US"/>
              <a:t>6-</a:t>
            </a:r>
            <a:fld id="{7A502746-BCD5-41A9-B80D-796E461BBA37}" type="slidenum">
              <a:rPr lang="en-US" altLang="en-US"/>
              <a:pPr/>
              <a:t>‹#›</a:t>
            </a:fld>
            <a:endParaRPr lang="en-US" altLang="en-US"/>
          </a:p>
        </p:txBody>
      </p:sp>
    </p:spTree>
    <p:extLst>
      <p:ext uri="{BB962C8B-B14F-4D97-AF65-F5344CB8AC3E}">
        <p14:creationId xmlns:p14="http://schemas.microsoft.com/office/powerpoint/2010/main" val="12625291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46D93D4B-D24F-43FE-9DDA-443987735E73}" type="slidenum">
              <a:rPr lang="en-US" altLang="en-US"/>
              <a:pPr/>
              <a:t>‹#›</a:t>
            </a:fld>
            <a:endParaRPr lang="en-US" altLang="en-US"/>
          </a:p>
        </p:txBody>
      </p:sp>
    </p:spTree>
    <p:extLst>
      <p:ext uri="{BB962C8B-B14F-4D97-AF65-F5344CB8AC3E}">
        <p14:creationId xmlns:p14="http://schemas.microsoft.com/office/powerpoint/2010/main" val="31509131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A4BF7628-E693-456D-A2AF-C003BCBDACC7}" type="slidenum">
              <a:rPr lang="en-US" altLang="en-US"/>
              <a:pPr/>
              <a:t>‹#›</a:t>
            </a:fld>
            <a:endParaRPr lang="en-US" altLang="en-US"/>
          </a:p>
        </p:txBody>
      </p:sp>
    </p:spTree>
    <p:extLst>
      <p:ext uri="{BB962C8B-B14F-4D97-AF65-F5344CB8AC3E}">
        <p14:creationId xmlns:p14="http://schemas.microsoft.com/office/powerpoint/2010/main" val="29766949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89C1E719-6530-44BA-9951-C6BEDBC3C61D}" type="slidenum">
              <a:rPr lang="en-US" altLang="en-US"/>
              <a:pPr/>
              <a:t>‹#›</a:t>
            </a:fld>
            <a:endParaRPr lang="en-US" altLang="en-US"/>
          </a:p>
        </p:txBody>
      </p:sp>
    </p:spTree>
    <p:extLst>
      <p:ext uri="{BB962C8B-B14F-4D97-AF65-F5344CB8AC3E}">
        <p14:creationId xmlns:p14="http://schemas.microsoft.com/office/powerpoint/2010/main" val="22648803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0F2DEA91-BB5C-41CB-AE6F-75FB5F4BFD4D}" type="slidenum">
              <a:rPr lang="en-US" altLang="en-US"/>
              <a:pPr/>
              <a:t>‹#›</a:t>
            </a:fld>
            <a:endParaRPr lang="en-US" altLang="en-US"/>
          </a:p>
        </p:txBody>
      </p:sp>
    </p:spTree>
    <p:extLst>
      <p:ext uri="{BB962C8B-B14F-4D97-AF65-F5344CB8AC3E}">
        <p14:creationId xmlns:p14="http://schemas.microsoft.com/office/powerpoint/2010/main" val="89608674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2BBBCB57-D37F-4E1B-A7FE-FEDD18772555}" type="slidenum">
              <a:rPr lang="en-US" altLang="en-US"/>
              <a:pPr/>
              <a:t>‹#›</a:t>
            </a:fld>
            <a:endParaRPr lang="en-US" altLang="en-US"/>
          </a:p>
        </p:txBody>
      </p:sp>
    </p:spTree>
    <p:extLst>
      <p:ext uri="{BB962C8B-B14F-4D97-AF65-F5344CB8AC3E}">
        <p14:creationId xmlns:p14="http://schemas.microsoft.com/office/powerpoint/2010/main" val="14203834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20CB1372-C3B6-4AA8-A488-F4904AA53BD0}" type="slidenum">
              <a:rPr lang="en-US" altLang="en-US"/>
              <a:pPr/>
              <a:t>‹#›</a:t>
            </a:fld>
            <a:endParaRPr lang="en-US" altLang="en-US"/>
          </a:p>
        </p:txBody>
      </p:sp>
    </p:spTree>
    <p:extLst>
      <p:ext uri="{BB962C8B-B14F-4D97-AF65-F5344CB8AC3E}">
        <p14:creationId xmlns:p14="http://schemas.microsoft.com/office/powerpoint/2010/main" val="7685133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r>
              <a:rPr lang="en-US"/>
              <a:t>Copyright 2010 Prentice Hall</a:t>
            </a:r>
          </a:p>
        </p:txBody>
      </p:sp>
      <p:sp>
        <p:nvSpPr>
          <p:cNvPr id="6" name="Rectangle 16"/>
          <p:cNvSpPr>
            <a:spLocks noGrp="1" noChangeArrowheads="1"/>
          </p:cNvSpPr>
          <p:nvPr>
            <p:ph type="sldNum" sz="quarter" idx="12"/>
          </p:nvPr>
        </p:nvSpPr>
        <p:spPr>
          <a:ln/>
        </p:spPr>
        <p:txBody>
          <a:bodyPr/>
          <a:lstStyle>
            <a:lvl1pPr>
              <a:defRPr/>
            </a:lvl1pPr>
          </a:lstStyle>
          <a:p>
            <a:r>
              <a:rPr lang="en-US" altLang="en-US"/>
              <a:t>6-</a:t>
            </a:r>
            <a:fld id="{03C09AB2-2A9E-483C-AC61-EBDBA917DBF3}" type="slidenum">
              <a:rPr lang="en-US" altLang="en-US"/>
              <a:pPr/>
              <a:t>‹#›</a:t>
            </a:fld>
            <a:endParaRPr lang="en-US" altLang="en-US"/>
          </a:p>
        </p:txBody>
      </p:sp>
    </p:spTree>
    <p:extLst>
      <p:ext uri="{BB962C8B-B14F-4D97-AF65-F5344CB8AC3E}">
        <p14:creationId xmlns:p14="http://schemas.microsoft.com/office/powerpoint/2010/main" val="16880372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5CA6391A-EC13-4F7E-90CF-9654239E2E04}" type="slidenum">
              <a:rPr lang="en-US" altLang="en-US"/>
              <a:pPr/>
              <a:t>‹#›</a:t>
            </a:fld>
            <a:endParaRPr lang="en-US" altLang="en-US"/>
          </a:p>
        </p:txBody>
      </p:sp>
    </p:spTree>
    <p:extLst>
      <p:ext uri="{BB962C8B-B14F-4D97-AF65-F5344CB8AC3E}">
        <p14:creationId xmlns:p14="http://schemas.microsoft.com/office/powerpoint/2010/main" val="13210190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48B6CC87-2028-4EE9-96AD-9318936831CF}" type="slidenum">
              <a:rPr lang="en-US" altLang="en-US"/>
              <a:pPr/>
              <a:t>‹#›</a:t>
            </a:fld>
            <a:endParaRPr lang="en-US" altLang="en-US"/>
          </a:p>
        </p:txBody>
      </p:sp>
    </p:spTree>
    <p:extLst>
      <p:ext uri="{BB962C8B-B14F-4D97-AF65-F5344CB8AC3E}">
        <p14:creationId xmlns:p14="http://schemas.microsoft.com/office/powerpoint/2010/main" val="261949328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B13ABB0C-8C1D-45D3-A61F-94F760811E44}" type="slidenum">
              <a:rPr lang="en-US" altLang="en-US"/>
              <a:pPr/>
              <a:t>‹#›</a:t>
            </a:fld>
            <a:endParaRPr lang="en-US" altLang="en-US"/>
          </a:p>
        </p:txBody>
      </p:sp>
    </p:spTree>
    <p:extLst>
      <p:ext uri="{BB962C8B-B14F-4D97-AF65-F5344CB8AC3E}">
        <p14:creationId xmlns:p14="http://schemas.microsoft.com/office/powerpoint/2010/main" val="145588515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057B47ED-4B53-4A7D-A579-536EB6F1DD49}" type="slidenum">
              <a:rPr lang="en-US" altLang="en-US"/>
              <a:pPr/>
              <a:t>‹#›</a:t>
            </a:fld>
            <a:endParaRPr lang="en-US" altLang="en-US"/>
          </a:p>
        </p:txBody>
      </p:sp>
    </p:spTree>
    <p:extLst>
      <p:ext uri="{BB962C8B-B14F-4D97-AF65-F5344CB8AC3E}">
        <p14:creationId xmlns:p14="http://schemas.microsoft.com/office/powerpoint/2010/main" val="4928639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CE6C1908-B15E-4A18-893D-32BC4F6A54BD}" type="slidenum">
              <a:rPr lang="en-US" altLang="en-US"/>
              <a:pPr/>
              <a:t>‹#›</a:t>
            </a:fld>
            <a:endParaRPr lang="en-US" altLang="en-US"/>
          </a:p>
        </p:txBody>
      </p:sp>
    </p:spTree>
    <p:extLst>
      <p:ext uri="{BB962C8B-B14F-4D97-AF65-F5344CB8AC3E}">
        <p14:creationId xmlns:p14="http://schemas.microsoft.com/office/powerpoint/2010/main" val="79391656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p:txBody>
          <a:bodyPr/>
          <a:lstStyle>
            <a:lvl1pPr algn="ct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r>
              <a:rPr lang="en-US"/>
              <a:t>Copyright©2013 Pearson Education, Inc. publishing as Prentice Hall</a:t>
            </a:r>
          </a:p>
        </p:txBody>
      </p:sp>
      <p:sp>
        <p:nvSpPr>
          <p:cNvPr id="6" name="Rectangle 6"/>
          <p:cNvSpPr>
            <a:spLocks noGrp="1" noChangeArrowheads="1"/>
          </p:cNvSpPr>
          <p:nvPr>
            <p:ph type="sldNum" sz="quarter" idx="12"/>
          </p:nvPr>
        </p:nvSpPr>
        <p:spPr/>
        <p:txBody>
          <a:bodyPr/>
          <a:lstStyle>
            <a:lvl1pPr>
              <a:defRPr/>
            </a:lvl1pPr>
          </a:lstStyle>
          <a:p>
            <a:fld id="{685C407B-07CC-40EF-90D3-703076057EF3}" type="slidenum">
              <a:rPr lang="en-US" altLang="en-US"/>
              <a:pPr/>
              <a:t>‹#›</a:t>
            </a:fld>
            <a:endParaRPr lang="en-US" altLang="en-US"/>
          </a:p>
        </p:txBody>
      </p:sp>
    </p:spTree>
    <p:extLst>
      <p:ext uri="{BB962C8B-B14F-4D97-AF65-F5344CB8AC3E}">
        <p14:creationId xmlns:p14="http://schemas.microsoft.com/office/powerpoint/2010/main" val="321050425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p:txBody>
          <a:bodyPr/>
          <a:lstStyle>
            <a:lvl1pPr algn="ct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r>
              <a:rPr lang="en-US"/>
              <a:t>Copyright©2013 Pearson Education, Inc. publishing as Prentice Hall</a:t>
            </a:r>
          </a:p>
        </p:txBody>
      </p:sp>
      <p:sp>
        <p:nvSpPr>
          <p:cNvPr id="6" name="Rectangle 6"/>
          <p:cNvSpPr>
            <a:spLocks noGrp="1" noChangeArrowheads="1"/>
          </p:cNvSpPr>
          <p:nvPr>
            <p:ph type="sldNum" sz="quarter" idx="12"/>
          </p:nvPr>
        </p:nvSpPr>
        <p:spPr/>
        <p:txBody>
          <a:bodyPr/>
          <a:lstStyle>
            <a:lvl1pPr>
              <a:defRPr/>
            </a:lvl1pPr>
          </a:lstStyle>
          <a:p>
            <a:fld id="{F2C1841A-0C35-445B-9217-1C5373B33F48}" type="slidenum">
              <a:rPr lang="en-US" altLang="en-US"/>
              <a:pPr/>
              <a:t>‹#›</a:t>
            </a:fld>
            <a:endParaRPr lang="en-US" altLang="en-US"/>
          </a:p>
        </p:txBody>
      </p:sp>
    </p:spTree>
    <p:extLst>
      <p:ext uri="{BB962C8B-B14F-4D97-AF65-F5344CB8AC3E}">
        <p14:creationId xmlns:p14="http://schemas.microsoft.com/office/powerpoint/2010/main" val="318689094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p:txBody>
          <a:bodyPr/>
          <a:lstStyle>
            <a:lvl1pPr algn="ct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r>
              <a:rPr lang="en-US"/>
              <a:t>Copyright©2013 Pearson Education, Inc. publishing as Prentice Hall</a:t>
            </a:r>
          </a:p>
        </p:txBody>
      </p:sp>
      <p:sp>
        <p:nvSpPr>
          <p:cNvPr id="6" name="Rectangle 6"/>
          <p:cNvSpPr>
            <a:spLocks noGrp="1" noChangeArrowheads="1"/>
          </p:cNvSpPr>
          <p:nvPr>
            <p:ph type="sldNum" sz="quarter" idx="12"/>
          </p:nvPr>
        </p:nvSpPr>
        <p:spPr/>
        <p:txBody>
          <a:bodyPr/>
          <a:lstStyle>
            <a:lvl1pPr>
              <a:defRPr/>
            </a:lvl1pPr>
          </a:lstStyle>
          <a:p>
            <a:fld id="{7FF57F41-B65B-4D3E-8DB5-774217B6F428}" type="slidenum">
              <a:rPr lang="en-US" altLang="en-US"/>
              <a:pPr/>
              <a:t>‹#›</a:t>
            </a:fld>
            <a:endParaRPr lang="en-US" altLang="en-US"/>
          </a:p>
        </p:txBody>
      </p:sp>
    </p:spTree>
    <p:extLst>
      <p:ext uri="{BB962C8B-B14F-4D97-AF65-F5344CB8AC3E}">
        <p14:creationId xmlns:p14="http://schemas.microsoft.com/office/powerpoint/2010/main" val="272995171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p:txBody>
          <a:bodyPr/>
          <a:lstStyle>
            <a:lvl1pPr algn="ct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r>
              <a:rPr lang="en-US"/>
              <a:t>Copyright©2013 Pearson Education, Inc. publishing as Prentice Hall</a:t>
            </a:r>
          </a:p>
        </p:txBody>
      </p:sp>
      <p:sp>
        <p:nvSpPr>
          <p:cNvPr id="7" name="Rectangle 6"/>
          <p:cNvSpPr>
            <a:spLocks noGrp="1" noChangeArrowheads="1"/>
          </p:cNvSpPr>
          <p:nvPr>
            <p:ph type="sldNum" sz="quarter" idx="12"/>
          </p:nvPr>
        </p:nvSpPr>
        <p:spPr/>
        <p:txBody>
          <a:bodyPr/>
          <a:lstStyle>
            <a:lvl1pPr>
              <a:defRPr/>
            </a:lvl1pPr>
          </a:lstStyle>
          <a:p>
            <a:fld id="{2B6642F4-0F27-4351-A4FC-FDD803CFB7C1}" type="slidenum">
              <a:rPr lang="en-US" altLang="en-US"/>
              <a:pPr/>
              <a:t>‹#›</a:t>
            </a:fld>
            <a:endParaRPr lang="en-US" altLang="en-US"/>
          </a:p>
        </p:txBody>
      </p:sp>
    </p:spTree>
    <p:extLst>
      <p:ext uri="{BB962C8B-B14F-4D97-AF65-F5344CB8AC3E}">
        <p14:creationId xmlns:p14="http://schemas.microsoft.com/office/powerpoint/2010/main" val="67999904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p:txBody>
          <a:bodyPr/>
          <a:lstStyle>
            <a:lvl1pPr algn="ctr">
              <a:defRPr/>
            </a:lvl1pPr>
          </a:lstStyle>
          <a:p>
            <a:pPr>
              <a:defRPr/>
            </a:pPr>
            <a:endParaRPr lang="en-US"/>
          </a:p>
        </p:txBody>
      </p:sp>
      <p:sp>
        <p:nvSpPr>
          <p:cNvPr id="8" name="Rectangle 5"/>
          <p:cNvSpPr>
            <a:spLocks noGrp="1" noChangeArrowheads="1"/>
          </p:cNvSpPr>
          <p:nvPr>
            <p:ph type="ftr" sz="quarter" idx="11"/>
          </p:nvPr>
        </p:nvSpPr>
        <p:spPr/>
        <p:txBody>
          <a:bodyPr/>
          <a:lstStyle>
            <a:lvl1pPr>
              <a:defRPr/>
            </a:lvl1pPr>
          </a:lstStyle>
          <a:p>
            <a:pPr>
              <a:defRPr/>
            </a:pPr>
            <a:r>
              <a:rPr lang="en-US"/>
              <a:t>Copyright©2013 Pearson Education, Inc. publishing as Prentice Hall</a:t>
            </a:r>
          </a:p>
        </p:txBody>
      </p:sp>
      <p:sp>
        <p:nvSpPr>
          <p:cNvPr id="9" name="Rectangle 6"/>
          <p:cNvSpPr>
            <a:spLocks noGrp="1" noChangeArrowheads="1"/>
          </p:cNvSpPr>
          <p:nvPr>
            <p:ph type="sldNum" sz="quarter" idx="12"/>
          </p:nvPr>
        </p:nvSpPr>
        <p:spPr/>
        <p:txBody>
          <a:bodyPr/>
          <a:lstStyle>
            <a:lvl1pPr>
              <a:defRPr/>
            </a:lvl1pPr>
          </a:lstStyle>
          <a:p>
            <a:fld id="{C82D59AF-4B7A-4A4C-A0F0-2EA70EE216FC}" type="slidenum">
              <a:rPr lang="en-US" altLang="en-US"/>
              <a:pPr/>
              <a:t>‹#›</a:t>
            </a:fld>
            <a:endParaRPr lang="en-US" altLang="en-US"/>
          </a:p>
        </p:txBody>
      </p:sp>
    </p:spTree>
    <p:extLst>
      <p:ext uri="{BB962C8B-B14F-4D97-AF65-F5344CB8AC3E}">
        <p14:creationId xmlns:p14="http://schemas.microsoft.com/office/powerpoint/2010/main" val="30903705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r>
              <a:rPr lang="en-US"/>
              <a:t>Copyright 2010 Prentice Hall</a:t>
            </a:r>
          </a:p>
        </p:txBody>
      </p:sp>
      <p:sp>
        <p:nvSpPr>
          <p:cNvPr id="6" name="Rectangle 16"/>
          <p:cNvSpPr>
            <a:spLocks noGrp="1" noChangeArrowheads="1"/>
          </p:cNvSpPr>
          <p:nvPr>
            <p:ph type="sldNum" sz="quarter" idx="12"/>
          </p:nvPr>
        </p:nvSpPr>
        <p:spPr>
          <a:ln/>
        </p:spPr>
        <p:txBody>
          <a:bodyPr/>
          <a:lstStyle>
            <a:lvl1pPr>
              <a:defRPr/>
            </a:lvl1pPr>
          </a:lstStyle>
          <a:p>
            <a:r>
              <a:rPr lang="en-US" altLang="en-US"/>
              <a:t>6-</a:t>
            </a:r>
            <a:fld id="{4CF9191E-C1FB-4464-8B44-026A5E756E15}" type="slidenum">
              <a:rPr lang="en-US" altLang="en-US"/>
              <a:pPr/>
              <a:t>‹#›</a:t>
            </a:fld>
            <a:endParaRPr lang="en-US" altLang="en-US"/>
          </a:p>
        </p:txBody>
      </p:sp>
    </p:spTree>
    <p:extLst>
      <p:ext uri="{BB962C8B-B14F-4D97-AF65-F5344CB8AC3E}">
        <p14:creationId xmlns:p14="http://schemas.microsoft.com/office/powerpoint/2010/main" val="215246605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p:txBody>
          <a:bodyPr/>
          <a:lstStyle>
            <a:lvl1pPr algn="ctr">
              <a:defRPr/>
            </a:lvl1pPr>
          </a:lstStyle>
          <a:p>
            <a:pPr>
              <a:defRPr/>
            </a:pPr>
            <a:endParaRPr lang="en-US"/>
          </a:p>
        </p:txBody>
      </p:sp>
      <p:sp>
        <p:nvSpPr>
          <p:cNvPr id="4" name="Rectangle 5"/>
          <p:cNvSpPr>
            <a:spLocks noGrp="1" noChangeArrowheads="1"/>
          </p:cNvSpPr>
          <p:nvPr>
            <p:ph type="ftr" sz="quarter" idx="11"/>
          </p:nvPr>
        </p:nvSpPr>
        <p:spPr/>
        <p:txBody>
          <a:bodyPr/>
          <a:lstStyle>
            <a:lvl1pPr>
              <a:defRPr/>
            </a:lvl1pPr>
          </a:lstStyle>
          <a:p>
            <a:pPr>
              <a:defRPr/>
            </a:pPr>
            <a:r>
              <a:rPr lang="en-US"/>
              <a:t>Copyright©2013 Pearson Education, Inc. publishing as Prentice Hall</a:t>
            </a:r>
          </a:p>
        </p:txBody>
      </p:sp>
      <p:sp>
        <p:nvSpPr>
          <p:cNvPr id="5" name="Rectangle 6"/>
          <p:cNvSpPr>
            <a:spLocks noGrp="1" noChangeArrowheads="1"/>
          </p:cNvSpPr>
          <p:nvPr>
            <p:ph type="sldNum" sz="quarter" idx="12"/>
          </p:nvPr>
        </p:nvSpPr>
        <p:spPr/>
        <p:txBody>
          <a:bodyPr/>
          <a:lstStyle>
            <a:lvl1pPr>
              <a:defRPr/>
            </a:lvl1pPr>
          </a:lstStyle>
          <a:p>
            <a:fld id="{5CA14A82-2584-4743-ABB3-2241C882C5F0}" type="slidenum">
              <a:rPr lang="en-US" altLang="en-US"/>
              <a:pPr/>
              <a:t>‹#›</a:t>
            </a:fld>
            <a:endParaRPr lang="en-US" altLang="en-US"/>
          </a:p>
        </p:txBody>
      </p:sp>
    </p:spTree>
    <p:extLst>
      <p:ext uri="{BB962C8B-B14F-4D97-AF65-F5344CB8AC3E}">
        <p14:creationId xmlns:p14="http://schemas.microsoft.com/office/powerpoint/2010/main" val="384967567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lgn="ctr">
              <a:defRPr/>
            </a:lvl1pPr>
          </a:lstStyle>
          <a:p>
            <a:pPr>
              <a:defRPr/>
            </a:pPr>
            <a:endParaRPr lang="en-US"/>
          </a:p>
        </p:txBody>
      </p:sp>
      <p:sp>
        <p:nvSpPr>
          <p:cNvPr id="3" name="Rectangle 5"/>
          <p:cNvSpPr>
            <a:spLocks noGrp="1" noChangeArrowheads="1"/>
          </p:cNvSpPr>
          <p:nvPr>
            <p:ph type="ftr" sz="quarter" idx="11"/>
          </p:nvPr>
        </p:nvSpPr>
        <p:spPr/>
        <p:txBody>
          <a:bodyPr/>
          <a:lstStyle>
            <a:lvl1pPr>
              <a:defRPr/>
            </a:lvl1pPr>
          </a:lstStyle>
          <a:p>
            <a:pPr>
              <a:defRPr/>
            </a:pPr>
            <a:r>
              <a:rPr lang="en-US"/>
              <a:t>Copyright©2013 Pearson Education, Inc. publishing as Prentice Hall</a:t>
            </a:r>
          </a:p>
        </p:txBody>
      </p:sp>
      <p:sp>
        <p:nvSpPr>
          <p:cNvPr id="4" name="Rectangle 6"/>
          <p:cNvSpPr>
            <a:spLocks noGrp="1" noChangeArrowheads="1"/>
          </p:cNvSpPr>
          <p:nvPr>
            <p:ph type="sldNum" sz="quarter" idx="12"/>
          </p:nvPr>
        </p:nvSpPr>
        <p:spPr/>
        <p:txBody>
          <a:bodyPr/>
          <a:lstStyle>
            <a:lvl1pPr>
              <a:defRPr/>
            </a:lvl1pPr>
          </a:lstStyle>
          <a:p>
            <a:fld id="{BB08C098-6378-4480-A053-56265DE8EEA4}" type="slidenum">
              <a:rPr lang="en-US" altLang="en-US"/>
              <a:pPr/>
              <a:t>‹#›</a:t>
            </a:fld>
            <a:endParaRPr lang="en-US" altLang="en-US"/>
          </a:p>
        </p:txBody>
      </p:sp>
    </p:spTree>
    <p:extLst>
      <p:ext uri="{BB962C8B-B14F-4D97-AF65-F5344CB8AC3E}">
        <p14:creationId xmlns:p14="http://schemas.microsoft.com/office/powerpoint/2010/main" val="68391821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p:txBody>
          <a:bodyPr/>
          <a:lstStyle>
            <a:lvl1pPr algn="ct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r>
              <a:rPr lang="en-US"/>
              <a:t>Copyright©2013 Pearson Education, Inc. publishing as Prentice Hall</a:t>
            </a:r>
          </a:p>
        </p:txBody>
      </p:sp>
      <p:sp>
        <p:nvSpPr>
          <p:cNvPr id="7" name="Rectangle 6"/>
          <p:cNvSpPr>
            <a:spLocks noGrp="1" noChangeArrowheads="1"/>
          </p:cNvSpPr>
          <p:nvPr>
            <p:ph type="sldNum" sz="quarter" idx="12"/>
          </p:nvPr>
        </p:nvSpPr>
        <p:spPr/>
        <p:txBody>
          <a:bodyPr/>
          <a:lstStyle>
            <a:lvl1pPr>
              <a:defRPr/>
            </a:lvl1pPr>
          </a:lstStyle>
          <a:p>
            <a:fld id="{CED52670-78C4-4C0C-BE9D-EEE6E3297B79}" type="slidenum">
              <a:rPr lang="en-US" altLang="en-US"/>
              <a:pPr/>
              <a:t>‹#›</a:t>
            </a:fld>
            <a:endParaRPr lang="en-US" altLang="en-US"/>
          </a:p>
        </p:txBody>
      </p:sp>
    </p:spTree>
    <p:extLst>
      <p:ext uri="{BB962C8B-B14F-4D97-AF65-F5344CB8AC3E}">
        <p14:creationId xmlns:p14="http://schemas.microsoft.com/office/powerpoint/2010/main" val="197537233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p:txBody>
          <a:bodyPr/>
          <a:lstStyle>
            <a:lvl1pPr algn="ct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r>
              <a:rPr lang="en-US"/>
              <a:t>Copyright©2013 Pearson Education, Inc. publishing as Prentice Hall</a:t>
            </a:r>
          </a:p>
        </p:txBody>
      </p:sp>
      <p:sp>
        <p:nvSpPr>
          <p:cNvPr id="7" name="Rectangle 6"/>
          <p:cNvSpPr>
            <a:spLocks noGrp="1" noChangeArrowheads="1"/>
          </p:cNvSpPr>
          <p:nvPr>
            <p:ph type="sldNum" sz="quarter" idx="12"/>
          </p:nvPr>
        </p:nvSpPr>
        <p:spPr/>
        <p:txBody>
          <a:bodyPr/>
          <a:lstStyle>
            <a:lvl1pPr>
              <a:defRPr/>
            </a:lvl1pPr>
          </a:lstStyle>
          <a:p>
            <a:fld id="{6549404D-3803-45C1-93C1-DFDDBBD805DB}" type="slidenum">
              <a:rPr lang="en-US" altLang="en-US"/>
              <a:pPr/>
              <a:t>‹#›</a:t>
            </a:fld>
            <a:endParaRPr lang="en-US" altLang="en-US"/>
          </a:p>
        </p:txBody>
      </p:sp>
    </p:spTree>
    <p:extLst>
      <p:ext uri="{BB962C8B-B14F-4D97-AF65-F5344CB8AC3E}">
        <p14:creationId xmlns:p14="http://schemas.microsoft.com/office/powerpoint/2010/main" val="159187658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p:txBody>
          <a:bodyPr/>
          <a:lstStyle>
            <a:lvl1pPr algn="ct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r>
              <a:rPr lang="en-US"/>
              <a:t>Copyright©2013 Pearson Education, Inc. publishing as Prentice Hall</a:t>
            </a:r>
          </a:p>
        </p:txBody>
      </p:sp>
      <p:sp>
        <p:nvSpPr>
          <p:cNvPr id="6" name="Rectangle 6"/>
          <p:cNvSpPr>
            <a:spLocks noGrp="1" noChangeArrowheads="1"/>
          </p:cNvSpPr>
          <p:nvPr>
            <p:ph type="sldNum" sz="quarter" idx="12"/>
          </p:nvPr>
        </p:nvSpPr>
        <p:spPr/>
        <p:txBody>
          <a:bodyPr/>
          <a:lstStyle>
            <a:lvl1pPr>
              <a:defRPr/>
            </a:lvl1pPr>
          </a:lstStyle>
          <a:p>
            <a:fld id="{817D5430-BFA6-4ECD-BA73-1A2997678B4E}" type="slidenum">
              <a:rPr lang="en-US" altLang="en-US"/>
              <a:pPr/>
              <a:t>‹#›</a:t>
            </a:fld>
            <a:endParaRPr lang="en-US" altLang="en-US"/>
          </a:p>
        </p:txBody>
      </p:sp>
    </p:spTree>
    <p:extLst>
      <p:ext uri="{BB962C8B-B14F-4D97-AF65-F5344CB8AC3E}">
        <p14:creationId xmlns:p14="http://schemas.microsoft.com/office/powerpoint/2010/main" val="298202357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p:txBody>
          <a:bodyPr/>
          <a:lstStyle>
            <a:lvl1pPr algn="ct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r>
              <a:rPr lang="en-US"/>
              <a:t>Copyright©2013 Pearson Education, Inc. publishing as Prentice Hall</a:t>
            </a:r>
          </a:p>
        </p:txBody>
      </p:sp>
      <p:sp>
        <p:nvSpPr>
          <p:cNvPr id="6" name="Rectangle 6"/>
          <p:cNvSpPr>
            <a:spLocks noGrp="1" noChangeArrowheads="1"/>
          </p:cNvSpPr>
          <p:nvPr>
            <p:ph type="sldNum" sz="quarter" idx="12"/>
          </p:nvPr>
        </p:nvSpPr>
        <p:spPr/>
        <p:txBody>
          <a:bodyPr/>
          <a:lstStyle>
            <a:lvl1pPr>
              <a:defRPr/>
            </a:lvl1pPr>
          </a:lstStyle>
          <a:p>
            <a:fld id="{392F639D-BB5C-45A5-B21A-2D003DAC1D5B}" type="slidenum">
              <a:rPr lang="en-US" altLang="en-US"/>
              <a:pPr/>
              <a:t>‹#›</a:t>
            </a:fld>
            <a:endParaRPr lang="en-US" altLang="en-US"/>
          </a:p>
        </p:txBody>
      </p:sp>
    </p:spTree>
    <p:extLst>
      <p:ext uri="{BB962C8B-B14F-4D97-AF65-F5344CB8AC3E}">
        <p14:creationId xmlns:p14="http://schemas.microsoft.com/office/powerpoint/2010/main" val="20593646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371600" y="1600200"/>
            <a:ext cx="3714750" cy="45323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238750" y="1600200"/>
            <a:ext cx="3716338" cy="45323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r>
              <a:rPr lang="en-US"/>
              <a:t>Copyright 2010 Prentice Hall</a:t>
            </a:r>
          </a:p>
        </p:txBody>
      </p:sp>
      <p:sp>
        <p:nvSpPr>
          <p:cNvPr id="7" name="Rectangle 16"/>
          <p:cNvSpPr>
            <a:spLocks noGrp="1" noChangeArrowheads="1"/>
          </p:cNvSpPr>
          <p:nvPr>
            <p:ph type="sldNum" sz="quarter" idx="12"/>
          </p:nvPr>
        </p:nvSpPr>
        <p:spPr>
          <a:ln/>
        </p:spPr>
        <p:txBody>
          <a:bodyPr/>
          <a:lstStyle>
            <a:lvl1pPr>
              <a:defRPr/>
            </a:lvl1pPr>
          </a:lstStyle>
          <a:p>
            <a:r>
              <a:rPr lang="en-US" altLang="en-US"/>
              <a:t>6-</a:t>
            </a:r>
            <a:fld id="{0ED1D33B-F107-4662-8AEE-356E305B71C4}" type="slidenum">
              <a:rPr lang="en-US" altLang="en-US"/>
              <a:pPr/>
              <a:t>‹#›</a:t>
            </a:fld>
            <a:endParaRPr lang="en-US" altLang="en-US"/>
          </a:p>
        </p:txBody>
      </p:sp>
    </p:spTree>
    <p:extLst>
      <p:ext uri="{BB962C8B-B14F-4D97-AF65-F5344CB8AC3E}">
        <p14:creationId xmlns:p14="http://schemas.microsoft.com/office/powerpoint/2010/main" val="26162251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p:cNvSpPr>
            <a:spLocks noGrp="1" noChangeArrowheads="1"/>
          </p:cNvSpPr>
          <p:nvPr>
            <p:ph type="dt" sz="half" idx="10"/>
          </p:nvPr>
        </p:nvSpPr>
        <p:spPr>
          <a:ln/>
        </p:spPr>
        <p:txBody>
          <a:bodyPr/>
          <a:lstStyle>
            <a:lvl1pPr>
              <a:defRPr/>
            </a:lvl1pPr>
          </a:lstStyle>
          <a:p>
            <a:pPr>
              <a:defRPr/>
            </a:pPr>
            <a:endParaRPr lang="en-US"/>
          </a:p>
        </p:txBody>
      </p:sp>
      <p:sp>
        <p:nvSpPr>
          <p:cNvPr id="8" name="Rectangle 12"/>
          <p:cNvSpPr>
            <a:spLocks noGrp="1" noChangeArrowheads="1"/>
          </p:cNvSpPr>
          <p:nvPr>
            <p:ph type="ftr" sz="quarter" idx="11"/>
          </p:nvPr>
        </p:nvSpPr>
        <p:spPr>
          <a:ln/>
        </p:spPr>
        <p:txBody>
          <a:bodyPr/>
          <a:lstStyle>
            <a:lvl1pPr>
              <a:defRPr/>
            </a:lvl1pPr>
          </a:lstStyle>
          <a:p>
            <a:pPr>
              <a:defRPr/>
            </a:pPr>
            <a:r>
              <a:rPr lang="en-US"/>
              <a:t>Copyright 2010 Prentice Hall</a:t>
            </a:r>
          </a:p>
        </p:txBody>
      </p:sp>
      <p:sp>
        <p:nvSpPr>
          <p:cNvPr id="9" name="Rectangle 16"/>
          <p:cNvSpPr>
            <a:spLocks noGrp="1" noChangeArrowheads="1"/>
          </p:cNvSpPr>
          <p:nvPr>
            <p:ph type="sldNum" sz="quarter" idx="12"/>
          </p:nvPr>
        </p:nvSpPr>
        <p:spPr>
          <a:ln/>
        </p:spPr>
        <p:txBody>
          <a:bodyPr/>
          <a:lstStyle>
            <a:lvl1pPr>
              <a:defRPr/>
            </a:lvl1pPr>
          </a:lstStyle>
          <a:p>
            <a:r>
              <a:rPr lang="en-US" altLang="en-US"/>
              <a:t>6-</a:t>
            </a:r>
            <a:fld id="{9C0A8D51-3676-4E61-96C8-4382D5908BDA}" type="slidenum">
              <a:rPr lang="en-US" altLang="en-US"/>
              <a:pPr/>
              <a:t>‹#›</a:t>
            </a:fld>
            <a:endParaRPr lang="en-US" altLang="en-US"/>
          </a:p>
        </p:txBody>
      </p:sp>
    </p:spTree>
    <p:extLst>
      <p:ext uri="{BB962C8B-B14F-4D97-AF65-F5344CB8AC3E}">
        <p14:creationId xmlns:p14="http://schemas.microsoft.com/office/powerpoint/2010/main" val="22251542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p:cNvSpPr>
            <a:spLocks noGrp="1" noChangeArrowheads="1"/>
          </p:cNvSpPr>
          <p:nvPr>
            <p:ph type="dt" sz="half" idx="10"/>
          </p:nvPr>
        </p:nvSpPr>
        <p:spPr>
          <a:ln/>
        </p:spPr>
        <p:txBody>
          <a:bodyPr/>
          <a:lstStyle>
            <a:lvl1pPr>
              <a:defRPr/>
            </a:lvl1pPr>
          </a:lstStyle>
          <a:p>
            <a:pPr>
              <a:defRPr/>
            </a:pPr>
            <a:endParaRPr lang="en-US"/>
          </a:p>
        </p:txBody>
      </p:sp>
      <p:sp>
        <p:nvSpPr>
          <p:cNvPr id="4" name="Rectangle 12"/>
          <p:cNvSpPr>
            <a:spLocks noGrp="1" noChangeArrowheads="1"/>
          </p:cNvSpPr>
          <p:nvPr>
            <p:ph type="ftr" sz="quarter" idx="11"/>
          </p:nvPr>
        </p:nvSpPr>
        <p:spPr>
          <a:ln/>
        </p:spPr>
        <p:txBody>
          <a:bodyPr/>
          <a:lstStyle>
            <a:lvl1pPr>
              <a:defRPr/>
            </a:lvl1pPr>
          </a:lstStyle>
          <a:p>
            <a:pPr>
              <a:defRPr/>
            </a:pPr>
            <a:r>
              <a:rPr lang="en-US"/>
              <a:t>Copyright 2010 Prentice Hall</a:t>
            </a:r>
          </a:p>
        </p:txBody>
      </p:sp>
      <p:sp>
        <p:nvSpPr>
          <p:cNvPr id="5" name="Rectangle 16"/>
          <p:cNvSpPr>
            <a:spLocks noGrp="1" noChangeArrowheads="1"/>
          </p:cNvSpPr>
          <p:nvPr>
            <p:ph type="sldNum" sz="quarter" idx="12"/>
          </p:nvPr>
        </p:nvSpPr>
        <p:spPr>
          <a:ln/>
        </p:spPr>
        <p:txBody>
          <a:bodyPr/>
          <a:lstStyle>
            <a:lvl1pPr>
              <a:defRPr/>
            </a:lvl1pPr>
          </a:lstStyle>
          <a:p>
            <a:r>
              <a:rPr lang="en-US" altLang="en-US"/>
              <a:t>6-</a:t>
            </a:r>
            <a:fld id="{4A5E7576-AA1C-4C44-95E0-B47626F082E4}" type="slidenum">
              <a:rPr lang="en-US" altLang="en-US"/>
              <a:pPr/>
              <a:t>‹#›</a:t>
            </a:fld>
            <a:endParaRPr lang="en-US" altLang="en-US"/>
          </a:p>
        </p:txBody>
      </p:sp>
    </p:spTree>
    <p:extLst>
      <p:ext uri="{BB962C8B-B14F-4D97-AF65-F5344CB8AC3E}">
        <p14:creationId xmlns:p14="http://schemas.microsoft.com/office/powerpoint/2010/main" val="15355168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p>
        </p:txBody>
      </p:sp>
      <p:sp>
        <p:nvSpPr>
          <p:cNvPr id="3" name="Rectangle 12"/>
          <p:cNvSpPr>
            <a:spLocks noGrp="1" noChangeArrowheads="1"/>
          </p:cNvSpPr>
          <p:nvPr>
            <p:ph type="ftr" sz="quarter" idx="11"/>
          </p:nvPr>
        </p:nvSpPr>
        <p:spPr>
          <a:ln/>
        </p:spPr>
        <p:txBody>
          <a:bodyPr/>
          <a:lstStyle>
            <a:lvl1pPr>
              <a:defRPr/>
            </a:lvl1pPr>
          </a:lstStyle>
          <a:p>
            <a:pPr>
              <a:defRPr/>
            </a:pPr>
            <a:r>
              <a:rPr lang="en-US"/>
              <a:t>Copyright 2010 Prentice Hall</a:t>
            </a:r>
          </a:p>
        </p:txBody>
      </p:sp>
      <p:sp>
        <p:nvSpPr>
          <p:cNvPr id="4" name="Rectangle 16"/>
          <p:cNvSpPr>
            <a:spLocks noGrp="1" noChangeArrowheads="1"/>
          </p:cNvSpPr>
          <p:nvPr>
            <p:ph type="sldNum" sz="quarter" idx="12"/>
          </p:nvPr>
        </p:nvSpPr>
        <p:spPr>
          <a:ln/>
        </p:spPr>
        <p:txBody>
          <a:bodyPr/>
          <a:lstStyle>
            <a:lvl1pPr>
              <a:defRPr/>
            </a:lvl1pPr>
          </a:lstStyle>
          <a:p>
            <a:r>
              <a:rPr lang="en-US" altLang="en-US"/>
              <a:t>6-</a:t>
            </a:r>
            <a:fld id="{384CB94D-0CB3-4B34-9D05-F0CDF60A9063}" type="slidenum">
              <a:rPr lang="en-US" altLang="en-US"/>
              <a:pPr/>
              <a:t>‹#›</a:t>
            </a:fld>
            <a:endParaRPr lang="en-US" altLang="en-US"/>
          </a:p>
        </p:txBody>
      </p:sp>
    </p:spTree>
    <p:extLst>
      <p:ext uri="{BB962C8B-B14F-4D97-AF65-F5344CB8AC3E}">
        <p14:creationId xmlns:p14="http://schemas.microsoft.com/office/powerpoint/2010/main" val="22228782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r>
              <a:rPr lang="en-US"/>
              <a:t>Copyright 2010 Prentice Hall</a:t>
            </a:r>
          </a:p>
        </p:txBody>
      </p:sp>
      <p:sp>
        <p:nvSpPr>
          <p:cNvPr id="7" name="Rectangle 16"/>
          <p:cNvSpPr>
            <a:spLocks noGrp="1" noChangeArrowheads="1"/>
          </p:cNvSpPr>
          <p:nvPr>
            <p:ph type="sldNum" sz="quarter" idx="12"/>
          </p:nvPr>
        </p:nvSpPr>
        <p:spPr>
          <a:ln/>
        </p:spPr>
        <p:txBody>
          <a:bodyPr/>
          <a:lstStyle>
            <a:lvl1pPr>
              <a:defRPr/>
            </a:lvl1pPr>
          </a:lstStyle>
          <a:p>
            <a:r>
              <a:rPr lang="en-US" altLang="en-US"/>
              <a:t>6-</a:t>
            </a:r>
            <a:fld id="{318446F4-9389-4A8A-96DC-136DD0972D53}" type="slidenum">
              <a:rPr lang="en-US" altLang="en-US"/>
              <a:pPr/>
              <a:t>‹#›</a:t>
            </a:fld>
            <a:endParaRPr lang="en-US" altLang="en-US"/>
          </a:p>
        </p:txBody>
      </p:sp>
    </p:spTree>
    <p:extLst>
      <p:ext uri="{BB962C8B-B14F-4D97-AF65-F5344CB8AC3E}">
        <p14:creationId xmlns:p14="http://schemas.microsoft.com/office/powerpoint/2010/main" val="29646944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r>
              <a:rPr lang="en-US"/>
              <a:t>Copyright 2010 Prentice Hall</a:t>
            </a:r>
          </a:p>
        </p:txBody>
      </p:sp>
      <p:sp>
        <p:nvSpPr>
          <p:cNvPr id="7" name="Rectangle 16"/>
          <p:cNvSpPr>
            <a:spLocks noGrp="1" noChangeArrowheads="1"/>
          </p:cNvSpPr>
          <p:nvPr>
            <p:ph type="sldNum" sz="quarter" idx="12"/>
          </p:nvPr>
        </p:nvSpPr>
        <p:spPr>
          <a:ln/>
        </p:spPr>
        <p:txBody>
          <a:bodyPr/>
          <a:lstStyle>
            <a:lvl1pPr>
              <a:defRPr/>
            </a:lvl1pPr>
          </a:lstStyle>
          <a:p>
            <a:r>
              <a:rPr lang="en-US" altLang="en-US"/>
              <a:t>6-</a:t>
            </a:r>
            <a:fld id="{29EDC397-DECD-4F5F-8C93-AF1F4EDBE1DF}" type="slidenum">
              <a:rPr lang="en-US" altLang="en-US"/>
              <a:pPr/>
              <a:t>‹#›</a:t>
            </a:fld>
            <a:endParaRPr lang="en-US" altLang="en-US"/>
          </a:p>
        </p:txBody>
      </p:sp>
    </p:spTree>
    <p:extLst>
      <p:ext uri="{BB962C8B-B14F-4D97-AF65-F5344CB8AC3E}">
        <p14:creationId xmlns:p14="http://schemas.microsoft.com/office/powerpoint/2010/main" val="24566012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ChangeArrowheads="1"/>
          </p:cNvSpPr>
          <p:nvPr/>
        </p:nvSpPr>
        <p:spPr bwMode="ltGray">
          <a:xfrm>
            <a:off x="417513" y="1098550"/>
            <a:ext cx="438150" cy="474663"/>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kumimoji="1" lang="en-US" altLang="en-US"/>
          </a:p>
        </p:txBody>
      </p:sp>
      <p:sp>
        <p:nvSpPr>
          <p:cNvPr id="4099"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kumimoji="1" lang="en-US" altLang="en-US"/>
          </a:p>
        </p:txBody>
      </p:sp>
      <p:sp>
        <p:nvSpPr>
          <p:cNvPr id="4100" name="Rectangle 4"/>
          <p:cNvSpPr>
            <a:spLocks noChangeArrowheads="1"/>
          </p:cNvSpPr>
          <p:nvPr/>
        </p:nvSpPr>
        <p:spPr bwMode="ltGray">
          <a:xfrm>
            <a:off x="541338" y="1520825"/>
            <a:ext cx="422275" cy="474663"/>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kumimoji="1" lang="en-US" altLang="en-US"/>
          </a:p>
        </p:txBody>
      </p:sp>
      <p:sp>
        <p:nvSpPr>
          <p:cNvPr id="4101"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kumimoji="1" lang="en-US" altLang="en-US"/>
          </a:p>
        </p:txBody>
      </p:sp>
      <p:sp>
        <p:nvSpPr>
          <p:cNvPr id="4102"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kumimoji="1" lang="en-US" altLang="en-US"/>
          </a:p>
        </p:txBody>
      </p:sp>
      <p:sp>
        <p:nvSpPr>
          <p:cNvPr id="4103" name="Rectangle 7"/>
          <p:cNvSpPr>
            <a:spLocks noChangeArrowheads="1"/>
          </p:cNvSpPr>
          <p:nvPr/>
        </p:nvSpPr>
        <p:spPr bwMode="gray">
          <a:xfrm>
            <a:off x="762000" y="990600"/>
            <a:ext cx="31750" cy="1052513"/>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kumimoji="1" lang="en-US" altLang="en-US"/>
          </a:p>
        </p:txBody>
      </p:sp>
      <p:sp>
        <p:nvSpPr>
          <p:cNvPr id="4104" name="Rectangle 8"/>
          <p:cNvSpPr>
            <a:spLocks noChangeArrowheads="1"/>
          </p:cNvSpPr>
          <p:nvPr/>
        </p:nvSpPr>
        <p:spPr bwMode="gray">
          <a:xfrm>
            <a:off x="533400" y="1371600"/>
            <a:ext cx="8226425" cy="31750"/>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kumimoji="1" lang="en-US" altLang="en-US"/>
          </a:p>
        </p:txBody>
      </p:sp>
      <p:sp>
        <p:nvSpPr>
          <p:cNvPr id="4105" name="Rectangle 9"/>
          <p:cNvSpPr>
            <a:spLocks noGrp="1" noChangeArrowheads="1"/>
          </p:cNvSpPr>
          <p:nvPr>
            <p:ph type="title"/>
          </p:nvPr>
        </p:nvSpPr>
        <p:spPr bwMode="auto">
          <a:xfrm>
            <a:off x="1371600" y="152400"/>
            <a:ext cx="7640638"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4106" name="Rectangle 10"/>
          <p:cNvSpPr>
            <a:spLocks noGrp="1" noChangeArrowheads="1"/>
          </p:cNvSpPr>
          <p:nvPr>
            <p:ph type="body" idx="1"/>
          </p:nvPr>
        </p:nvSpPr>
        <p:spPr bwMode="auto">
          <a:xfrm>
            <a:off x="1371600" y="1600200"/>
            <a:ext cx="7583488" cy="4532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54283" name="Rectangle 11"/>
          <p:cNvSpPr>
            <a:spLocks noGrp="1" noChangeArrowheads="1"/>
          </p:cNvSpPr>
          <p:nvPr>
            <p:ph type="dt" sz="half" idx="2"/>
          </p:nvPr>
        </p:nvSpPr>
        <p:spPr bwMode="auto">
          <a:xfrm>
            <a:off x="914400" y="6324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400"/>
            </a:lvl1pPr>
          </a:lstStyle>
          <a:p>
            <a:pPr>
              <a:defRPr/>
            </a:pPr>
            <a:endParaRPr lang="en-US"/>
          </a:p>
        </p:txBody>
      </p:sp>
      <p:sp>
        <p:nvSpPr>
          <p:cNvPr id="54284" name="Rectangle 12"/>
          <p:cNvSpPr>
            <a:spLocks noGrp="1" noChangeArrowheads="1"/>
          </p:cNvSpPr>
          <p:nvPr>
            <p:ph type="ftr" sz="quarter" idx="3"/>
          </p:nvPr>
        </p:nvSpPr>
        <p:spPr bwMode="auto">
          <a:xfrm>
            <a:off x="3352800" y="6477000"/>
            <a:ext cx="2895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900"/>
            </a:lvl1pPr>
          </a:lstStyle>
          <a:p>
            <a:pPr>
              <a:defRPr/>
            </a:pPr>
            <a:r>
              <a:rPr lang="en-US"/>
              <a:t>Copyright 2010 Prentice Hall</a:t>
            </a:r>
          </a:p>
        </p:txBody>
      </p:sp>
      <p:sp>
        <p:nvSpPr>
          <p:cNvPr id="4109" name="Rectangle 14"/>
          <p:cNvSpPr>
            <a:spLocks noChangeArrowheads="1"/>
          </p:cNvSpPr>
          <p:nvPr userDrawn="1"/>
        </p:nvSpPr>
        <p:spPr bwMode="auto">
          <a:xfrm>
            <a:off x="0" y="0"/>
            <a:ext cx="1219200" cy="6858000"/>
          </a:xfrm>
          <a:prstGeom prst="rect">
            <a:avLst/>
          </a:prstGeom>
          <a:solidFill>
            <a:srgbClr val="0033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solidFill>
                <a:srgbClr val="6699FF"/>
              </a:solidFill>
            </a:endParaRPr>
          </a:p>
        </p:txBody>
      </p:sp>
      <p:sp>
        <p:nvSpPr>
          <p:cNvPr id="54288" name="Rectangle 16"/>
          <p:cNvSpPr>
            <a:spLocks noGrp="1" noChangeArrowheads="1"/>
          </p:cNvSpPr>
          <p:nvPr>
            <p:ph type="sldNum" sz="quarter" idx="4"/>
          </p:nvPr>
        </p:nvSpPr>
        <p:spPr bwMode="auto">
          <a:xfrm>
            <a:off x="7239000" y="6553200"/>
            <a:ext cx="1905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r>
              <a:rPr lang="en-US" altLang="en-US"/>
              <a:t>6-</a:t>
            </a:r>
            <a:fld id="{B0681CF5-2501-455C-96AE-C9693DE5FCC3}"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888" r:id="rId1"/>
    <p:sldLayoutId id="2147483876" r:id="rId2"/>
    <p:sldLayoutId id="2147483875" r:id="rId3"/>
    <p:sldLayoutId id="2147483874" r:id="rId4"/>
    <p:sldLayoutId id="2147483873" r:id="rId5"/>
    <p:sldLayoutId id="2147483872" r:id="rId6"/>
    <p:sldLayoutId id="2147483871" r:id="rId7"/>
    <p:sldLayoutId id="2147483870" r:id="rId8"/>
    <p:sldLayoutId id="2147483869" r:id="rId9"/>
    <p:sldLayoutId id="2147483868" r:id="rId10"/>
    <p:sldLayoutId id="2147483867" r:id="rId11"/>
    <p:sldLayoutId id="2147483866" r:id="rId12"/>
    <p:sldLayoutId id="2147483865" r:id="rId13"/>
  </p:sldLayoutIdLst>
  <p:hf hdr="0" dt="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5123"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92164"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400">
                <a:latin typeface="Times New Roman" pitchFamily="18" charset="0"/>
              </a:defRPr>
            </a:lvl1pPr>
          </a:lstStyle>
          <a:p>
            <a:pPr>
              <a:defRPr/>
            </a:pPr>
            <a:endParaRPr lang="en-US"/>
          </a:p>
        </p:txBody>
      </p:sp>
      <p:sp>
        <p:nvSpPr>
          <p:cNvPr id="92165"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Times New Roman" pitchFamily="18" charset="0"/>
              </a:defRPr>
            </a:lvl1pPr>
          </a:lstStyle>
          <a:p>
            <a:pPr>
              <a:defRPr/>
            </a:pPr>
            <a:endParaRPr lang="en-US"/>
          </a:p>
        </p:txBody>
      </p:sp>
      <p:sp>
        <p:nvSpPr>
          <p:cNvPr id="92166"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Times New Roman" panose="02020603050405020304" pitchFamily="18" charset="0"/>
              </a:defRPr>
            </a:lvl1pPr>
          </a:lstStyle>
          <a:p>
            <a:fld id="{34CD734B-8E8D-4F51-8148-C204CD525964}"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887" r:id="rId1"/>
    <p:sldLayoutId id="2147483886" r:id="rId2"/>
    <p:sldLayoutId id="2147483885" r:id="rId3"/>
    <p:sldLayoutId id="2147483884" r:id="rId4"/>
    <p:sldLayoutId id="2147483883" r:id="rId5"/>
    <p:sldLayoutId id="2147483882" r:id="rId6"/>
    <p:sldLayoutId id="2147483881" r:id="rId7"/>
    <p:sldLayoutId id="2147483880" r:id="rId8"/>
    <p:sldLayoutId id="2147483879" r:id="rId9"/>
    <p:sldLayoutId id="2147483878" r:id="rId10"/>
    <p:sldLayoutId id="2147483877" r:id="rId1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614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92164"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solidFill>
                  <a:srgbClr val="000000"/>
                </a:solidFill>
                <a:latin typeface="Times New Roman" pitchFamily="18" charset="0"/>
              </a:defRPr>
            </a:lvl1pPr>
          </a:lstStyle>
          <a:p>
            <a:pPr>
              <a:defRPr/>
            </a:pPr>
            <a:endParaRPr lang="en-US"/>
          </a:p>
        </p:txBody>
      </p:sp>
      <p:sp>
        <p:nvSpPr>
          <p:cNvPr id="92165"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rgbClr val="000000"/>
                </a:solidFill>
                <a:latin typeface="Times New Roman" pitchFamily="18" charset="0"/>
              </a:defRPr>
            </a:lvl1pPr>
          </a:lstStyle>
          <a:p>
            <a:pPr>
              <a:defRPr/>
            </a:pPr>
            <a:r>
              <a:rPr lang="en-US"/>
              <a:t>Copyright©2013 Pearson Education, Inc. publishing as Prentice Hall</a:t>
            </a:r>
          </a:p>
        </p:txBody>
      </p:sp>
      <p:sp>
        <p:nvSpPr>
          <p:cNvPr id="92166"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rgbClr val="000000"/>
                </a:solidFill>
                <a:latin typeface="Times New Roman" panose="02020603050405020304" pitchFamily="18" charset="0"/>
              </a:defRPr>
            </a:lvl1pPr>
          </a:lstStyle>
          <a:p>
            <a:fld id="{5D21FD52-CBF4-4B85-AC00-8629F2D1D707}"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1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1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7.xml"/><Relationship Id="rId1" Type="http://schemas.openxmlformats.org/officeDocument/2006/relationships/slideLayout" Target="../slideLayouts/slideLayout1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3"/>
          <p:cNvSpPr>
            <a:spLocks noGrp="1"/>
          </p:cNvSpPr>
          <p:nvPr>
            <p:ph type="sldNum" sz="quarter" idx="12"/>
          </p:nvPr>
        </p:nvSpPr>
        <p:spPr>
          <a:noFill/>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1400"/>
              <a:t>6-</a:t>
            </a:r>
            <a:fld id="{E9FD6595-F2B6-4DFE-9FC0-74E3862DB61A}" type="slidenum">
              <a:rPr lang="en-US" altLang="en-US" sz="1400"/>
              <a:pPr eaLnBrk="1" hangingPunct="1"/>
              <a:t>1</a:t>
            </a:fld>
            <a:endParaRPr lang="en-US" altLang="en-US" sz="1400"/>
          </a:p>
        </p:txBody>
      </p:sp>
      <p:sp>
        <p:nvSpPr>
          <p:cNvPr id="19459" name="Rectangle 4"/>
          <p:cNvSpPr>
            <a:spLocks noChangeArrowheads="1"/>
          </p:cNvSpPr>
          <p:nvPr/>
        </p:nvSpPr>
        <p:spPr bwMode="auto">
          <a:xfrm>
            <a:off x="1524000" y="0"/>
            <a:ext cx="6934200" cy="2209800"/>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algn="l" eaLnBrk="1" hangingPunct="1"/>
            <a:br>
              <a:rPr lang="en-US" altLang="en-US" sz="3600" b="1">
                <a:latin typeface="Trebuchet MS" panose="020B0603020202020204" pitchFamily="34" charset="0"/>
              </a:rPr>
            </a:br>
            <a:r>
              <a:rPr lang="en-US" altLang="en-US" sz="3600" b="1">
                <a:latin typeface="Trebuchet MS" panose="020B0603020202020204" pitchFamily="34" charset="0"/>
              </a:rPr>
              <a:t>Implementing Organizational Change: Theory into Practice</a:t>
            </a:r>
            <a:br>
              <a:rPr lang="en-US" altLang="en-US" sz="3200">
                <a:solidFill>
                  <a:schemeClr val="tx2"/>
                </a:solidFill>
                <a:latin typeface="Trebuchet MS" panose="020B0603020202020204" pitchFamily="34" charset="0"/>
              </a:rPr>
            </a:br>
            <a:br>
              <a:rPr lang="en-US" altLang="en-US" sz="3200">
                <a:solidFill>
                  <a:schemeClr val="tx2"/>
                </a:solidFill>
                <a:latin typeface="Trebuchet MS" panose="020B0603020202020204" pitchFamily="34" charset="0"/>
              </a:rPr>
            </a:br>
            <a:r>
              <a:rPr lang="en-US" altLang="en-US">
                <a:latin typeface="Trebuchet MS" panose="020B0603020202020204" pitchFamily="34" charset="0"/>
              </a:rPr>
              <a:t>Bert Spector</a:t>
            </a:r>
            <a:br>
              <a:rPr lang="en-US" altLang="en-US">
                <a:latin typeface="Trebuchet MS" panose="020B0603020202020204" pitchFamily="34" charset="0"/>
              </a:rPr>
            </a:br>
            <a:endParaRPr lang="en-US" altLang="en-US" sz="2000"/>
          </a:p>
        </p:txBody>
      </p:sp>
      <p:sp>
        <p:nvSpPr>
          <p:cNvPr id="19460" name="Line 12"/>
          <p:cNvSpPr>
            <a:spLocks noChangeShapeType="1"/>
          </p:cNvSpPr>
          <p:nvPr/>
        </p:nvSpPr>
        <p:spPr bwMode="auto">
          <a:xfrm>
            <a:off x="1524000" y="2895600"/>
            <a:ext cx="7620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61" name="Rectangle 15"/>
          <p:cNvSpPr>
            <a:spLocks noChangeArrowheads="1"/>
          </p:cNvSpPr>
          <p:nvPr/>
        </p:nvSpPr>
        <p:spPr bwMode="auto">
          <a:xfrm>
            <a:off x="3886200" y="3276600"/>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algn="l" eaLnBrk="1" hangingPunct="1"/>
            <a:endParaRPr lang="en-US" altLang="en-US"/>
          </a:p>
        </p:txBody>
      </p:sp>
      <p:sp>
        <p:nvSpPr>
          <p:cNvPr id="19462" name="Rectangle 16"/>
          <p:cNvSpPr>
            <a:spLocks noChangeArrowheads="1"/>
          </p:cNvSpPr>
          <p:nvPr/>
        </p:nvSpPr>
        <p:spPr bwMode="auto">
          <a:xfrm>
            <a:off x="3733800" y="3276600"/>
            <a:ext cx="5222875" cy="2289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3600" b="1">
                <a:solidFill>
                  <a:srgbClr val="003399"/>
                </a:solidFill>
                <a:latin typeface="Trebuchet MS" panose="020B0603020202020204" pitchFamily="34" charset="0"/>
              </a:rPr>
              <a:t>Chapter 6</a:t>
            </a:r>
          </a:p>
          <a:p>
            <a:pPr eaLnBrk="1" hangingPunct="1"/>
            <a:endParaRPr lang="en-US" altLang="en-US" sz="3600" b="1">
              <a:solidFill>
                <a:srgbClr val="003399"/>
              </a:solidFill>
              <a:latin typeface="Trebuchet MS" panose="020B0603020202020204" pitchFamily="34" charset="0"/>
            </a:endParaRPr>
          </a:p>
          <a:p>
            <a:pPr eaLnBrk="1" hangingPunct="1"/>
            <a:r>
              <a:rPr lang="en-US" altLang="en-US" sz="3600" b="1">
                <a:solidFill>
                  <a:srgbClr val="003399"/>
                </a:solidFill>
                <a:latin typeface="Trebuchet MS" panose="020B0603020202020204" pitchFamily="34" charset="0"/>
              </a:rPr>
              <a:t>Reinforcing New</a:t>
            </a:r>
          </a:p>
          <a:p>
            <a:pPr eaLnBrk="1" hangingPunct="1"/>
            <a:r>
              <a:rPr lang="en-US" altLang="en-US" sz="3600" b="1">
                <a:solidFill>
                  <a:srgbClr val="003399"/>
                </a:solidFill>
                <a:latin typeface="Trebuchet MS" panose="020B0603020202020204" pitchFamily="34" charset="0"/>
              </a:rPr>
              <a:t>Behaviors</a:t>
            </a:r>
          </a:p>
        </p:txBody>
      </p:sp>
      <p:sp>
        <p:nvSpPr>
          <p:cNvPr id="19463" name="Footer Placeholder 1"/>
          <p:cNvSpPr txBox="1">
            <a:spLocks/>
          </p:cNvSpPr>
          <p:nvPr/>
        </p:nvSpPr>
        <p:spPr bwMode="auto">
          <a:xfrm>
            <a:off x="3352800" y="6477000"/>
            <a:ext cx="3962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900"/>
              <a:t>Copyright © 2013 Pearson Education, Inc. publishing as Prentice Hall</a:t>
            </a:r>
          </a:p>
        </p:txBody>
      </p:sp>
      <p:pic>
        <p:nvPicPr>
          <p:cNvPr id="19464" name="Picture 10" descr="C:\Users\fontac\Desktop\Spector cover image (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0238" y="3355975"/>
            <a:ext cx="1833562" cy="2335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random/>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5"/>
          <p:cNvSpPr>
            <a:spLocks noGrp="1"/>
          </p:cNvSpPr>
          <p:nvPr>
            <p:ph type="sldNum" sz="quarter" idx="12"/>
          </p:nvPr>
        </p:nvSpPr>
        <p:spPr>
          <a:noFill/>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1400"/>
              <a:t>6-</a:t>
            </a:r>
            <a:fld id="{880ED6A8-7F74-4A32-95EE-A548857521AB}" type="slidenum">
              <a:rPr lang="en-US" altLang="en-US" sz="1400"/>
              <a:pPr eaLnBrk="1" hangingPunct="1"/>
              <a:t>10</a:t>
            </a:fld>
            <a:endParaRPr lang="en-US" altLang="en-US" sz="1400"/>
          </a:p>
        </p:txBody>
      </p:sp>
      <p:sp>
        <p:nvSpPr>
          <p:cNvPr id="25603" name="Rectangle 2"/>
          <p:cNvSpPr>
            <a:spLocks noGrp="1" noChangeArrowheads="1"/>
          </p:cNvSpPr>
          <p:nvPr>
            <p:ph type="title"/>
          </p:nvPr>
        </p:nvSpPr>
        <p:spPr>
          <a:xfrm>
            <a:off x="1295400" y="152400"/>
            <a:ext cx="7572375" cy="1150938"/>
          </a:xfrm>
        </p:spPr>
        <p:txBody>
          <a:bodyPr/>
          <a:lstStyle/>
          <a:p>
            <a:pPr eaLnBrk="1" hangingPunct="1"/>
            <a:r>
              <a:rPr lang="en-US" altLang="en-US" sz="4000" b="1">
                <a:solidFill>
                  <a:srgbClr val="003399"/>
                </a:solidFill>
              </a:rPr>
              <a:t>Building a Vocabulary</a:t>
            </a:r>
          </a:p>
        </p:txBody>
      </p:sp>
      <p:sp>
        <p:nvSpPr>
          <p:cNvPr id="25604" name="Rectangle 3"/>
          <p:cNvSpPr>
            <a:spLocks noGrp="1" noChangeArrowheads="1"/>
          </p:cNvSpPr>
          <p:nvPr>
            <p:ph type="body" idx="1"/>
          </p:nvPr>
        </p:nvSpPr>
        <p:spPr>
          <a:xfrm>
            <a:off x="1371600" y="1905000"/>
            <a:ext cx="7583488" cy="2514600"/>
          </a:xfrm>
        </p:spPr>
        <p:txBody>
          <a:bodyPr/>
          <a:lstStyle/>
          <a:p>
            <a:pPr marL="609600" indent="-609600" eaLnBrk="1" hangingPunct="1">
              <a:lnSpc>
                <a:spcPct val="90000"/>
              </a:lnSpc>
              <a:spcBef>
                <a:spcPct val="0"/>
              </a:spcBef>
              <a:buClr>
                <a:schemeClr val="tx2"/>
              </a:buClr>
              <a:buSzTx/>
            </a:pPr>
            <a:r>
              <a:rPr lang="en-US" altLang="en-US" sz="2800" b="1"/>
              <a:t>Pay for performance</a:t>
            </a:r>
            <a:r>
              <a:rPr lang="en-US" altLang="en-US" sz="2800"/>
              <a:t>: pay that is tied to the performance in the form of either a merit raise to base pay or an incentive bonus that does not increase base pay </a:t>
            </a:r>
          </a:p>
        </p:txBody>
      </p:sp>
      <p:sp>
        <p:nvSpPr>
          <p:cNvPr id="25605" name="Text Box 5"/>
          <p:cNvSpPr txBox="1">
            <a:spLocks noChangeArrowheads="1"/>
          </p:cNvSpPr>
          <p:nvPr/>
        </p:nvSpPr>
        <p:spPr bwMode="auto">
          <a:xfrm>
            <a:off x="1371600" y="4032250"/>
            <a:ext cx="7391400" cy="1692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spcBef>
                <a:spcPct val="50000"/>
              </a:spcBef>
            </a:pPr>
            <a:r>
              <a:rPr lang="en-US" altLang="en-US" sz="1600"/>
              <a:t>“Individual incentives will be most effective in shaping behavior when the individual controls the outcomes being measured and rewarded, when the outcomes are tied to improved performance, when the evaluation of an employee’s contribution are perceived as being valid, and when the difference between rewards for high and low performance is significant.”</a:t>
            </a:r>
          </a:p>
          <a:p>
            <a:pPr eaLnBrk="1" hangingPunct="1">
              <a:spcBef>
                <a:spcPct val="50000"/>
              </a:spcBef>
            </a:pPr>
            <a:endParaRPr lang="en-US" altLang="en-US" sz="1600" i="1"/>
          </a:p>
        </p:txBody>
      </p:sp>
      <p:sp>
        <p:nvSpPr>
          <p:cNvPr id="25606" name="Footer Placeholder 1"/>
          <p:cNvSpPr txBox="1">
            <a:spLocks/>
          </p:cNvSpPr>
          <p:nvPr/>
        </p:nvSpPr>
        <p:spPr bwMode="auto">
          <a:xfrm>
            <a:off x="3352800" y="6477000"/>
            <a:ext cx="3962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900"/>
              <a:t>Copyright © 2013 Pearson Education, Inc. publishing as Prentice Hall</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5"/>
          <p:cNvSpPr>
            <a:spLocks noGrp="1"/>
          </p:cNvSpPr>
          <p:nvPr>
            <p:ph type="sldNum" sz="quarter" idx="12"/>
          </p:nvPr>
        </p:nvSpPr>
        <p:spPr>
          <a:noFill/>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1400"/>
              <a:t>6-</a:t>
            </a:r>
            <a:fld id="{FB86C53C-E659-4B54-844C-005B22CA1FD9}" type="slidenum">
              <a:rPr lang="en-US" altLang="en-US" sz="1400"/>
              <a:pPr eaLnBrk="1" hangingPunct="1"/>
              <a:t>11</a:t>
            </a:fld>
            <a:endParaRPr lang="en-US" altLang="en-US" sz="1400"/>
          </a:p>
        </p:txBody>
      </p:sp>
      <p:sp>
        <p:nvSpPr>
          <p:cNvPr id="26627" name="Rectangle 2"/>
          <p:cNvSpPr>
            <a:spLocks noGrp="1" noChangeArrowheads="1"/>
          </p:cNvSpPr>
          <p:nvPr>
            <p:ph type="title"/>
          </p:nvPr>
        </p:nvSpPr>
        <p:spPr/>
        <p:txBody>
          <a:bodyPr/>
          <a:lstStyle/>
          <a:p>
            <a:pPr eaLnBrk="1" hangingPunct="1"/>
            <a:r>
              <a:rPr lang="en-US" altLang="en-US" sz="3600" b="1">
                <a:solidFill>
                  <a:srgbClr val="003399"/>
                </a:solidFill>
              </a:rPr>
              <a:t>Pay-for-Performance Plans</a:t>
            </a:r>
          </a:p>
        </p:txBody>
      </p:sp>
      <p:graphicFrame>
        <p:nvGraphicFramePr>
          <p:cNvPr id="100396" name="Group 44"/>
          <p:cNvGraphicFramePr>
            <a:graphicFrameLocks noGrp="1"/>
          </p:cNvGraphicFramePr>
          <p:nvPr>
            <p:ph idx="1"/>
          </p:nvPr>
        </p:nvGraphicFramePr>
        <p:xfrm>
          <a:off x="1371600" y="1876425"/>
          <a:ext cx="7583488" cy="4143375"/>
        </p:xfrm>
        <a:graphic>
          <a:graphicData uri="http://schemas.openxmlformats.org/drawingml/2006/table">
            <a:tbl>
              <a:tblPr/>
              <a:tblGrid>
                <a:gridCol w="2286000">
                  <a:extLst>
                    <a:ext uri="{9D8B030D-6E8A-4147-A177-3AD203B41FA5}">
                      <a16:colId xmlns:a16="http://schemas.microsoft.com/office/drawing/2014/main" val="20000"/>
                    </a:ext>
                  </a:extLst>
                </a:gridCol>
                <a:gridCol w="5297488">
                  <a:extLst>
                    <a:ext uri="{9D8B030D-6E8A-4147-A177-3AD203B41FA5}">
                      <a16:colId xmlns:a16="http://schemas.microsoft.com/office/drawing/2014/main" val="20001"/>
                    </a:ext>
                  </a:extLst>
                </a:gridCol>
              </a:tblGrid>
              <a:tr h="518144">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800" b="1" i="0" u="none" strike="noStrike" cap="none" normalizeH="0" baseline="0">
                          <a:ln>
                            <a:noFill/>
                          </a:ln>
                          <a:solidFill>
                            <a:schemeClr val="tx1"/>
                          </a:solidFill>
                          <a:effectLst/>
                          <a:latin typeface="Tahoma" pitchFamily="34" charset="0"/>
                        </a:rPr>
                        <a:t>Plan</a:t>
                      </a:r>
                    </a:p>
                  </a:txBody>
                  <a:tcPr marT="45712" marB="45712"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800" b="1" i="0" u="none" strike="noStrike" cap="none" normalizeH="0" baseline="0">
                          <a:ln>
                            <a:noFill/>
                          </a:ln>
                          <a:solidFill>
                            <a:schemeClr val="tx1"/>
                          </a:solidFill>
                          <a:effectLst/>
                          <a:latin typeface="Tahoma" pitchFamily="34" charset="0"/>
                        </a:rPr>
                        <a:t>How It Works</a:t>
                      </a:r>
                    </a:p>
                  </a:txBody>
                  <a:tcPr marT="45712" marB="45712"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CCCC"/>
                    </a:solidFill>
                  </a:tcPr>
                </a:tc>
                <a:extLst>
                  <a:ext uri="{0D108BD9-81ED-4DB2-BD59-A6C34878D82A}">
                    <a16:rowId xmlns:a16="http://schemas.microsoft.com/office/drawing/2014/main" val="10000"/>
                  </a:ext>
                </a:extLst>
              </a:tr>
              <a:tr h="906308">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800" b="0" i="0" u="none" strike="noStrike" cap="none" normalizeH="0" baseline="0">
                          <a:ln>
                            <a:noFill/>
                          </a:ln>
                          <a:solidFill>
                            <a:schemeClr val="tx1"/>
                          </a:solidFill>
                          <a:effectLst/>
                          <a:latin typeface="Tahoma" pitchFamily="34" charset="0"/>
                        </a:rPr>
                        <a:t>Piece rate</a:t>
                      </a:r>
                    </a:p>
                  </a:txBody>
                  <a:tcPr marT="45712" marB="45712" anchor="ctr" anchorCtr="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a:ln>
                            <a:noFill/>
                          </a:ln>
                          <a:solidFill>
                            <a:schemeClr val="tx1"/>
                          </a:solidFill>
                          <a:effectLst/>
                          <a:latin typeface="Tahoma" pitchFamily="34" charset="0"/>
                        </a:rPr>
                        <a:t>Employee earns all or part of a wage based on number of units produced. </a:t>
                      </a:r>
                    </a:p>
                  </a:txBody>
                  <a:tcPr marT="45712" marB="45712" anchor="ctr" anchorCtr="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906308">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800" b="0" i="0" u="none" strike="noStrike" cap="none" normalizeH="0" baseline="0">
                          <a:ln>
                            <a:noFill/>
                          </a:ln>
                          <a:solidFill>
                            <a:schemeClr val="tx1"/>
                          </a:solidFill>
                          <a:effectLst/>
                          <a:latin typeface="Tahoma" pitchFamily="34" charset="0"/>
                        </a:rPr>
                        <a:t>Commission</a:t>
                      </a:r>
                    </a:p>
                  </a:txBody>
                  <a:tcPr marT="45712" marB="45712" anchor="ctr" anchorCtr="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a:ln>
                            <a:noFill/>
                          </a:ln>
                          <a:solidFill>
                            <a:schemeClr val="tx1"/>
                          </a:solidFill>
                          <a:effectLst/>
                          <a:latin typeface="Tahoma" pitchFamily="34" charset="0"/>
                        </a:rPr>
                        <a:t>Sales person earns all or part of a wage based on number of units sold. </a:t>
                      </a:r>
                    </a:p>
                  </a:txBody>
                  <a:tcPr marT="45712" marB="45712" anchor="ctr" anchorCtr="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906308">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800" b="0" i="0" u="none" strike="noStrike" cap="none" normalizeH="0" baseline="0">
                          <a:ln>
                            <a:noFill/>
                          </a:ln>
                          <a:solidFill>
                            <a:schemeClr val="tx1"/>
                          </a:solidFill>
                          <a:effectLst/>
                          <a:latin typeface="Tahoma" pitchFamily="34" charset="0"/>
                        </a:rPr>
                        <a:t>Merit pay</a:t>
                      </a:r>
                    </a:p>
                  </a:txBody>
                  <a:tcPr marT="45712" marB="45712" anchor="ctr" anchorCtr="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a:ln>
                            <a:noFill/>
                          </a:ln>
                          <a:solidFill>
                            <a:schemeClr val="tx1"/>
                          </a:solidFill>
                          <a:effectLst/>
                          <a:latin typeface="Tahoma" pitchFamily="34" charset="0"/>
                        </a:rPr>
                        <a:t>Employee earns raise to base wage based on performance evaluation. </a:t>
                      </a:r>
                    </a:p>
                  </a:txBody>
                  <a:tcPr marT="45712" marB="45712" anchor="ctr" anchorCtr="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906308">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800" b="0" i="0" u="none" strike="noStrike" cap="none" normalizeH="0" baseline="0">
                          <a:ln>
                            <a:noFill/>
                          </a:ln>
                          <a:solidFill>
                            <a:schemeClr val="tx1"/>
                          </a:solidFill>
                          <a:effectLst/>
                          <a:latin typeface="Tahoma" pitchFamily="34" charset="0"/>
                        </a:rPr>
                        <a:t>Bonus</a:t>
                      </a:r>
                    </a:p>
                  </a:txBody>
                  <a:tcPr marT="45712" marB="45712" anchor="ctr" anchorCtr="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a:ln>
                            <a:noFill/>
                          </a:ln>
                          <a:solidFill>
                            <a:schemeClr val="tx1"/>
                          </a:solidFill>
                          <a:effectLst/>
                          <a:latin typeface="Tahoma" pitchFamily="34" charset="0"/>
                        </a:rPr>
                        <a:t>Employee earns extra payment based on performance evaluation. </a:t>
                      </a:r>
                    </a:p>
                  </a:txBody>
                  <a:tcPr marT="45712" marB="45712" anchor="ctr" anchorCtr="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26648" name="Footer Placeholder 1"/>
          <p:cNvSpPr txBox="1">
            <a:spLocks/>
          </p:cNvSpPr>
          <p:nvPr/>
        </p:nvSpPr>
        <p:spPr bwMode="auto">
          <a:xfrm>
            <a:off x="3352800" y="6477000"/>
            <a:ext cx="3962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900"/>
              <a:t>Copyright © 2013 Pearson Education, Inc. publishing as Prentice Hall</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5"/>
          <p:cNvSpPr>
            <a:spLocks noGrp="1"/>
          </p:cNvSpPr>
          <p:nvPr>
            <p:ph type="sldNum" sz="quarter" idx="12"/>
          </p:nvPr>
        </p:nvSpPr>
        <p:spPr>
          <a:noFill/>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1400"/>
              <a:t>6-</a:t>
            </a:r>
            <a:fld id="{C82DC204-7FFF-4D1E-8422-C747F63B1EFA}" type="slidenum">
              <a:rPr lang="en-US" altLang="en-US" sz="1400"/>
              <a:pPr eaLnBrk="1" hangingPunct="1"/>
              <a:t>12</a:t>
            </a:fld>
            <a:endParaRPr lang="en-US" altLang="en-US" sz="1400"/>
          </a:p>
        </p:txBody>
      </p:sp>
      <p:sp>
        <p:nvSpPr>
          <p:cNvPr id="27651" name="Rectangle 2"/>
          <p:cNvSpPr>
            <a:spLocks noGrp="1" noChangeArrowheads="1"/>
          </p:cNvSpPr>
          <p:nvPr>
            <p:ph type="title"/>
          </p:nvPr>
        </p:nvSpPr>
        <p:spPr>
          <a:xfrm>
            <a:off x="1295400" y="152400"/>
            <a:ext cx="7572375" cy="1150938"/>
          </a:xfrm>
        </p:spPr>
        <p:txBody>
          <a:bodyPr/>
          <a:lstStyle/>
          <a:p>
            <a:pPr eaLnBrk="1" hangingPunct="1"/>
            <a:r>
              <a:rPr lang="en-US" altLang="en-US" sz="3200" b="1">
                <a:solidFill>
                  <a:srgbClr val="003399"/>
                </a:solidFill>
              </a:rPr>
              <a:t>Factors That May Undermine</a:t>
            </a:r>
            <a:br>
              <a:rPr lang="en-US" altLang="en-US" sz="3200" b="1">
                <a:solidFill>
                  <a:srgbClr val="003399"/>
                </a:solidFill>
              </a:rPr>
            </a:br>
            <a:r>
              <a:rPr lang="en-US" altLang="en-US" sz="3200" b="1">
                <a:solidFill>
                  <a:srgbClr val="003399"/>
                </a:solidFill>
              </a:rPr>
              <a:t>Pay-for-Performance Plans</a:t>
            </a:r>
          </a:p>
        </p:txBody>
      </p:sp>
      <p:sp>
        <p:nvSpPr>
          <p:cNvPr id="27652" name="Rectangle 3"/>
          <p:cNvSpPr>
            <a:spLocks noGrp="1" noChangeArrowheads="1"/>
          </p:cNvSpPr>
          <p:nvPr>
            <p:ph type="body" idx="1"/>
          </p:nvPr>
        </p:nvSpPr>
        <p:spPr>
          <a:xfrm>
            <a:off x="1371600" y="1868488"/>
            <a:ext cx="7583488" cy="4532312"/>
          </a:xfrm>
        </p:spPr>
        <p:txBody>
          <a:bodyPr/>
          <a:lstStyle/>
          <a:p>
            <a:pPr marL="609600" indent="-609600" eaLnBrk="1" hangingPunct="1">
              <a:spcBef>
                <a:spcPct val="0"/>
              </a:spcBef>
              <a:buClr>
                <a:schemeClr val="tx2"/>
              </a:buClr>
              <a:buSzTx/>
            </a:pPr>
            <a:r>
              <a:rPr lang="en-US" altLang="en-US" sz="2200"/>
              <a:t>Performance appraisals are </a:t>
            </a:r>
            <a:r>
              <a:rPr lang="en-US" altLang="en-US" sz="2200" b="1"/>
              <a:t>subjective.</a:t>
            </a:r>
          </a:p>
          <a:p>
            <a:pPr marL="609600" indent="-609600" eaLnBrk="1" hangingPunct="1">
              <a:spcBef>
                <a:spcPct val="0"/>
              </a:spcBef>
              <a:buClr>
                <a:schemeClr val="tx2"/>
              </a:buClr>
              <a:buSzTx/>
            </a:pPr>
            <a:r>
              <a:rPr lang="en-US" altLang="en-US" sz="2200" b="1"/>
              <a:t>Individual</a:t>
            </a:r>
            <a:r>
              <a:rPr lang="en-US" altLang="en-US" sz="2200"/>
              <a:t> rather than </a:t>
            </a:r>
            <a:r>
              <a:rPr lang="en-US" altLang="en-US" sz="2200" b="1"/>
              <a:t>group</a:t>
            </a:r>
            <a:r>
              <a:rPr lang="en-US" altLang="en-US" sz="2200"/>
              <a:t> goals are emphasized.</a:t>
            </a:r>
          </a:p>
          <a:p>
            <a:pPr marL="609600" indent="-609600" eaLnBrk="1" hangingPunct="1">
              <a:spcBef>
                <a:spcPct val="0"/>
              </a:spcBef>
              <a:buClr>
                <a:schemeClr val="tx2"/>
              </a:buClr>
              <a:buSzTx/>
            </a:pPr>
            <a:r>
              <a:rPr lang="en-US" altLang="en-US" sz="2200"/>
              <a:t>Encourage </a:t>
            </a:r>
            <a:r>
              <a:rPr lang="en-US" altLang="en-US" sz="2200" b="1"/>
              <a:t>short-term</a:t>
            </a:r>
            <a:r>
              <a:rPr lang="en-US" altLang="en-US" sz="2200"/>
              <a:t> orientation at the expense of </a:t>
            </a:r>
            <a:r>
              <a:rPr lang="en-US" altLang="en-US" sz="2200" b="1"/>
              <a:t>long-term</a:t>
            </a:r>
            <a:r>
              <a:rPr lang="en-US" altLang="en-US" sz="2200"/>
              <a:t> goals.</a:t>
            </a:r>
          </a:p>
          <a:p>
            <a:pPr marL="609600" indent="-609600" eaLnBrk="1" hangingPunct="1">
              <a:spcBef>
                <a:spcPct val="0"/>
              </a:spcBef>
              <a:buClr>
                <a:schemeClr val="tx2"/>
              </a:buClr>
              <a:buSzTx/>
            </a:pPr>
            <a:r>
              <a:rPr lang="en-US" altLang="en-US" sz="2200"/>
              <a:t>Merit pay raises become an expected </a:t>
            </a:r>
            <a:r>
              <a:rPr lang="en-US" altLang="en-US" sz="2200" b="1"/>
              <a:t>annuity.</a:t>
            </a:r>
          </a:p>
          <a:p>
            <a:pPr marL="609600" indent="-609600" eaLnBrk="1" hangingPunct="1">
              <a:spcBef>
                <a:spcPct val="0"/>
              </a:spcBef>
              <a:buClr>
                <a:schemeClr val="tx2"/>
              </a:buClr>
              <a:buSzTx/>
            </a:pPr>
            <a:r>
              <a:rPr lang="en-US" altLang="en-US" sz="2200"/>
              <a:t>Lengthy </a:t>
            </a:r>
            <a:r>
              <a:rPr lang="en-US" altLang="en-US" sz="2200" b="1"/>
              <a:t>time lag</a:t>
            </a:r>
            <a:r>
              <a:rPr lang="en-US" altLang="en-US" sz="2200"/>
              <a:t> between performance and reward.</a:t>
            </a:r>
          </a:p>
          <a:p>
            <a:pPr marL="609600" indent="-609600" eaLnBrk="1" hangingPunct="1">
              <a:spcBef>
                <a:spcPct val="0"/>
              </a:spcBef>
              <a:buClr>
                <a:schemeClr val="tx2"/>
              </a:buClr>
              <a:buSzTx/>
            </a:pPr>
            <a:r>
              <a:rPr lang="en-US" altLang="en-US" sz="2200"/>
              <a:t>Many jobs cannot be </a:t>
            </a:r>
            <a:r>
              <a:rPr lang="en-US" altLang="en-US" sz="2200" b="1"/>
              <a:t>isolated</a:t>
            </a:r>
            <a:r>
              <a:rPr lang="en-US" altLang="en-US" sz="2200"/>
              <a:t> and precisely </a:t>
            </a:r>
            <a:r>
              <a:rPr lang="en-US" altLang="en-US" sz="2200" b="1"/>
              <a:t>measured.</a:t>
            </a:r>
          </a:p>
          <a:p>
            <a:pPr marL="609600" indent="-609600" eaLnBrk="1" hangingPunct="1">
              <a:spcBef>
                <a:spcPct val="0"/>
              </a:spcBef>
              <a:buClr>
                <a:schemeClr val="tx2"/>
              </a:buClr>
              <a:buSzTx/>
            </a:pPr>
            <a:r>
              <a:rPr lang="en-US" altLang="en-US" sz="2200" b="1"/>
              <a:t>Pay differentials</a:t>
            </a:r>
            <a:r>
              <a:rPr lang="en-US" altLang="en-US" sz="2200"/>
              <a:t> among performance levels are small.</a:t>
            </a:r>
          </a:p>
          <a:p>
            <a:pPr marL="609600" indent="-609600" eaLnBrk="1" hangingPunct="1">
              <a:spcBef>
                <a:spcPct val="0"/>
              </a:spcBef>
              <a:buClr>
                <a:schemeClr val="tx2"/>
              </a:buClr>
              <a:buSzTx/>
            </a:pPr>
            <a:r>
              <a:rPr lang="en-US" altLang="en-US" sz="2200"/>
              <a:t>Payout factors determined by </a:t>
            </a:r>
            <a:r>
              <a:rPr lang="en-US" altLang="en-US" sz="2200" b="1"/>
              <a:t>organizational performance</a:t>
            </a:r>
            <a:r>
              <a:rPr lang="en-US" altLang="en-US" sz="2200"/>
              <a:t> not by individual performance.</a:t>
            </a:r>
          </a:p>
          <a:p>
            <a:pPr marL="609600" indent="-609600" eaLnBrk="1" hangingPunct="1">
              <a:spcBef>
                <a:spcPct val="0"/>
              </a:spcBef>
              <a:buClr>
                <a:schemeClr val="tx2"/>
              </a:buClr>
              <a:buSzTx/>
            </a:pPr>
            <a:endParaRPr lang="en-US" altLang="en-US" sz="2200"/>
          </a:p>
        </p:txBody>
      </p:sp>
      <p:sp>
        <p:nvSpPr>
          <p:cNvPr id="27653" name="Footer Placeholder 1"/>
          <p:cNvSpPr txBox="1">
            <a:spLocks/>
          </p:cNvSpPr>
          <p:nvPr/>
        </p:nvSpPr>
        <p:spPr bwMode="auto">
          <a:xfrm>
            <a:off x="3352800" y="6477000"/>
            <a:ext cx="3962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900"/>
              <a:t>Copyright © 2013 Pearson Education, Inc. publishing as Prentice Hall</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5"/>
          <p:cNvSpPr>
            <a:spLocks noGrp="1"/>
          </p:cNvSpPr>
          <p:nvPr>
            <p:ph type="sldNum" sz="quarter" idx="12"/>
          </p:nvPr>
        </p:nvSpPr>
        <p:spPr>
          <a:noFill/>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1400"/>
              <a:t>6-</a:t>
            </a:r>
            <a:fld id="{EFBFB8ED-3F2A-41B2-98DA-23052DCB9C23}" type="slidenum">
              <a:rPr lang="en-US" altLang="en-US" sz="1400"/>
              <a:pPr eaLnBrk="1" hangingPunct="1"/>
              <a:t>13</a:t>
            </a:fld>
            <a:endParaRPr lang="en-US" altLang="en-US" sz="1400"/>
          </a:p>
        </p:txBody>
      </p:sp>
      <p:sp>
        <p:nvSpPr>
          <p:cNvPr id="28675" name="Rectangle 2"/>
          <p:cNvSpPr>
            <a:spLocks noGrp="1" noChangeArrowheads="1"/>
          </p:cNvSpPr>
          <p:nvPr>
            <p:ph type="title"/>
          </p:nvPr>
        </p:nvSpPr>
        <p:spPr>
          <a:xfrm>
            <a:off x="1295400" y="152400"/>
            <a:ext cx="7572375" cy="1150938"/>
          </a:xfrm>
        </p:spPr>
        <p:txBody>
          <a:bodyPr/>
          <a:lstStyle/>
          <a:p>
            <a:pPr eaLnBrk="1" hangingPunct="1"/>
            <a:r>
              <a:rPr lang="en-US" altLang="en-US" sz="3600" b="1">
                <a:solidFill>
                  <a:srgbClr val="003399"/>
                </a:solidFill>
              </a:rPr>
              <a:t>Team-Based Bonus Plans</a:t>
            </a:r>
          </a:p>
        </p:txBody>
      </p:sp>
      <p:sp>
        <p:nvSpPr>
          <p:cNvPr id="28676" name="Rectangle 3"/>
          <p:cNvSpPr>
            <a:spLocks noGrp="1" noChangeArrowheads="1"/>
          </p:cNvSpPr>
          <p:nvPr>
            <p:ph type="body" idx="1"/>
          </p:nvPr>
        </p:nvSpPr>
        <p:spPr/>
        <p:txBody>
          <a:bodyPr/>
          <a:lstStyle/>
          <a:p>
            <a:pPr marL="609600" indent="-609600" eaLnBrk="1" hangingPunct="1">
              <a:spcBef>
                <a:spcPct val="0"/>
              </a:spcBef>
              <a:buClr>
                <a:schemeClr val="tx2"/>
              </a:buClr>
              <a:buSzTx/>
              <a:buFontTx/>
              <a:buChar char="•"/>
            </a:pPr>
            <a:r>
              <a:rPr lang="en-US" altLang="en-US"/>
              <a:t>Team-based bonuses:</a:t>
            </a:r>
          </a:p>
          <a:p>
            <a:pPr lvl="2" eaLnBrk="1" hangingPunct="1">
              <a:spcBef>
                <a:spcPct val="0"/>
              </a:spcBef>
              <a:buClr>
                <a:schemeClr val="tx2"/>
              </a:buClr>
              <a:buSzTx/>
              <a:buFont typeface="Courier New" panose="02070309020205020404" pitchFamily="49" charset="0"/>
              <a:buChar char="o"/>
            </a:pPr>
            <a:r>
              <a:rPr lang="en-US" altLang="en-US" b="1"/>
              <a:t>Enhances</a:t>
            </a:r>
            <a:r>
              <a:rPr lang="en-US" altLang="en-US"/>
              <a:t> team performance</a:t>
            </a:r>
          </a:p>
          <a:p>
            <a:pPr lvl="2" eaLnBrk="1" hangingPunct="1">
              <a:spcBef>
                <a:spcPct val="0"/>
              </a:spcBef>
              <a:buClr>
                <a:schemeClr val="tx2"/>
              </a:buClr>
              <a:buSzTx/>
              <a:buFont typeface="Courier New" panose="02070309020205020404" pitchFamily="49" charset="0"/>
              <a:buChar char="o"/>
            </a:pPr>
            <a:r>
              <a:rPr lang="en-US" altLang="en-US" b="1"/>
              <a:t>Hurts</a:t>
            </a:r>
            <a:r>
              <a:rPr lang="en-US" altLang="en-US"/>
              <a:t> collaboration among and between teams</a:t>
            </a:r>
          </a:p>
        </p:txBody>
      </p:sp>
      <p:sp>
        <p:nvSpPr>
          <p:cNvPr id="28677" name="Text Box 6"/>
          <p:cNvSpPr txBox="1">
            <a:spLocks noChangeArrowheads="1"/>
          </p:cNvSpPr>
          <p:nvPr/>
        </p:nvSpPr>
        <p:spPr bwMode="auto">
          <a:xfrm>
            <a:off x="1622425" y="3429000"/>
            <a:ext cx="6858000" cy="3170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1600"/>
              <a:t>“Organizations call upon team-based performance bonuses</a:t>
            </a:r>
          </a:p>
          <a:p>
            <a:pPr eaLnBrk="1" hangingPunct="1"/>
            <a:r>
              <a:rPr lang="en-US" altLang="en-US" sz="1600"/>
              <a:t> to enhance the effectiveness of teams, but the bonus may undermine collaboration between teams.”</a:t>
            </a:r>
          </a:p>
          <a:p>
            <a:pPr eaLnBrk="1" hangingPunct="1"/>
            <a:endParaRPr lang="en-US" altLang="en-US" sz="1600"/>
          </a:p>
          <a:p>
            <a:pPr eaLnBrk="1" hangingPunct="1"/>
            <a:r>
              <a:rPr lang="en-US" altLang="en-US" sz="1600"/>
              <a:t>“Bonuses based on the overall performance of the organization make a symbolic statement recognizing the shared purpose and responsibility of all employees and organizational units.”</a:t>
            </a:r>
          </a:p>
          <a:p>
            <a:pPr eaLnBrk="1" hangingPunct="1"/>
            <a:endParaRPr lang="en-US" altLang="en-US" sz="1600"/>
          </a:p>
          <a:p>
            <a:pPr eaLnBrk="1" hangingPunct="1"/>
            <a:r>
              <a:rPr lang="en-US" altLang="en-US" sz="1600"/>
              <a:t>“Bonuses based on the overall performance of the organization make a symbolic statement recognizing the shared purpose and responsibility of all employees and organizational units.”</a:t>
            </a:r>
          </a:p>
          <a:p>
            <a:pPr algn="l" eaLnBrk="1" hangingPunct="1">
              <a:spcBef>
                <a:spcPct val="50000"/>
              </a:spcBef>
            </a:pPr>
            <a:endParaRPr lang="en-US" altLang="en-US" sz="1600"/>
          </a:p>
        </p:txBody>
      </p:sp>
      <p:sp>
        <p:nvSpPr>
          <p:cNvPr id="28678" name="Footer Placeholder 1"/>
          <p:cNvSpPr txBox="1">
            <a:spLocks/>
          </p:cNvSpPr>
          <p:nvPr/>
        </p:nvSpPr>
        <p:spPr bwMode="auto">
          <a:xfrm>
            <a:off x="3352800" y="6477000"/>
            <a:ext cx="3962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900"/>
              <a:t>Copyright © 2013 Pearson Education, Inc. publishing as Prentice Hall</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Number Placeholder 5"/>
          <p:cNvSpPr>
            <a:spLocks noGrp="1"/>
          </p:cNvSpPr>
          <p:nvPr>
            <p:ph type="sldNum" sz="quarter" idx="12"/>
          </p:nvPr>
        </p:nvSpPr>
        <p:spPr>
          <a:noFill/>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1400"/>
              <a:t>6-</a:t>
            </a:r>
            <a:fld id="{D8FF06C6-B37E-4194-8A6A-2737E81A5596}" type="slidenum">
              <a:rPr lang="en-US" altLang="en-US" sz="1400"/>
              <a:pPr eaLnBrk="1" hangingPunct="1"/>
              <a:t>14</a:t>
            </a:fld>
            <a:endParaRPr lang="en-US" altLang="en-US" sz="1400"/>
          </a:p>
        </p:txBody>
      </p:sp>
      <p:sp>
        <p:nvSpPr>
          <p:cNvPr id="29699" name="Rectangle 2"/>
          <p:cNvSpPr>
            <a:spLocks noGrp="1" noChangeArrowheads="1"/>
          </p:cNvSpPr>
          <p:nvPr>
            <p:ph type="title"/>
          </p:nvPr>
        </p:nvSpPr>
        <p:spPr>
          <a:xfrm>
            <a:off x="1295400" y="152400"/>
            <a:ext cx="7572375" cy="1150938"/>
          </a:xfrm>
        </p:spPr>
        <p:txBody>
          <a:bodyPr/>
          <a:lstStyle/>
          <a:p>
            <a:pPr eaLnBrk="1" hangingPunct="1"/>
            <a:r>
              <a:rPr lang="en-US" altLang="en-US" sz="4000" b="1">
                <a:solidFill>
                  <a:srgbClr val="003399"/>
                </a:solidFill>
              </a:rPr>
              <a:t>Building a Vocabulary</a:t>
            </a:r>
          </a:p>
        </p:txBody>
      </p:sp>
      <p:sp>
        <p:nvSpPr>
          <p:cNvPr id="29700" name="Rectangle 3"/>
          <p:cNvSpPr>
            <a:spLocks noGrp="1" noChangeArrowheads="1"/>
          </p:cNvSpPr>
          <p:nvPr>
            <p:ph type="body" idx="1"/>
          </p:nvPr>
        </p:nvSpPr>
        <p:spPr>
          <a:xfrm>
            <a:off x="1295400" y="1524000"/>
            <a:ext cx="7583488" cy="2514600"/>
          </a:xfrm>
        </p:spPr>
        <p:txBody>
          <a:bodyPr/>
          <a:lstStyle/>
          <a:p>
            <a:pPr marL="609600" indent="-609600" eaLnBrk="1" hangingPunct="1">
              <a:spcBef>
                <a:spcPct val="0"/>
              </a:spcBef>
              <a:buClr>
                <a:schemeClr val="tx2"/>
              </a:buClr>
              <a:buSzTx/>
            </a:pPr>
            <a:r>
              <a:rPr lang="en-US" altLang="en-US" sz="1800" b="1"/>
              <a:t>Extrinsic rewards:</a:t>
            </a:r>
            <a:r>
              <a:rPr lang="en-US" altLang="en-US" sz="1800"/>
              <a:t> rewards (pay, promotion, praise, and so forth) provided by the organization to employees </a:t>
            </a:r>
          </a:p>
          <a:p>
            <a:pPr marL="609600" indent="-609600" eaLnBrk="1" hangingPunct="1">
              <a:spcBef>
                <a:spcPct val="0"/>
              </a:spcBef>
              <a:buClr>
                <a:schemeClr val="tx2"/>
              </a:buClr>
              <a:buSzTx/>
            </a:pPr>
            <a:r>
              <a:rPr lang="en-US" altLang="en-US" sz="1800" b="1"/>
              <a:t>Intrinsic rewards:</a:t>
            </a:r>
            <a:r>
              <a:rPr lang="en-US" altLang="en-US" sz="1800"/>
              <a:t> (feelings of pride, satisfaction, and self-esteem) that accrue to the individual based on the performance of a task</a:t>
            </a:r>
          </a:p>
          <a:p>
            <a:pPr marL="609600" indent="-609600" eaLnBrk="1" hangingPunct="1">
              <a:spcBef>
                <a:spcPct val="0"/>
              </a:spcBef>
              <a:buClr>
                <a:schemeClr val="tx2"/>
              </a:buClr>
              <a:buSzTx/>
            </a:pPr>
            <a:r>
              <a:rPr lang="en-US" altLang="en-US" sz="1800" b="1"/>
              <a:t>Pay equity:</a:t>
            </a:r>
            <a:r>
              <a:rPr lang="en-US" altLang="en-US" sz="1800"/>
              <a:t> a perception by employees that their pay is fair and equitable in relationship to others: peers inside the organization and out as well as subordinates and superiors in the hierarchy</a:t>
            </a:r>
          </a:p>
        </p:txBody>
      </p:sp>
      <p:sp>
        <p:nvSpPr>
          <p:cNvPr id="29701" name="Text Box 4"/>
          <p:cNvSpPr txBox="1">
            <a:spLocks noChangeArrowheads="1"/>
          </p:cNvSpPr>
          <p:nvPr/>
        </p:nvSpPr>
        <p:spPr bwMode="auto">
          <a:xfrm>
            <a:off x="1493838" y="4114800"/>
            <a:ext cx="7497762" cy="2246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1400"/>
              <a:t>“By relying heavily on extrinsic rewards to shape employee behavior, organizations risk driving out the intrinsic rewards that might be associated with the work; as a result curiosity, creativity, and problem‐solving behaviors may be lessened.”</a:t>
            </a:r>
          </a:p>
          <a:p>
            <a:pPr eaLnBrk="1" hangingPunct="1"/>
            <a:r>
              <a:rPr lang="en-US" altLang="en-US" sz="1400"/>
              <a:t>“</a:t>
            </a:r>
          </a:p>
          <a:p>
            <a:pPr eaLnBrk="1" hangingPunct="1"/>
            <a:r>
              <a:rPr lang="en-US" altLang="en-US" sz="1400"/>
              <a:t>“Introducing new incentives early in a change implementation process risks negative consequences.”</a:t>
            </a:r>
          </a:p>
          <a:p>
            <a:pPr eaLnBrk="1" hangingPunct="1"/>
            <a:endParaRPr lang="en-US" altLang="en-US" sz="1400"/>
          </a:p>
          <a:p>
            <a:pPr eaLnBrk="1" hangingPunct="1"/>
            <a:r>
              <a:rPr lang="en-US" altLang="en-US" sz="1400"/>
              <a:t>“Organizations will not be able to call on intrinsic motivation unless employees feel that they are being paid equitably.”</a:t>
            </a:r>
          </a:p>
          <a:p>
            <a:pPr eaLnBrk="1" hangingPunct="1"/>
            <a:endParaRPr lang="en-US" altLang="en-US" sz="1400"/>
          </a:p>
        </p:txBody>
      </p:sp>
      <p:sp>
        <p:nvSpPr>
          <p:cNvPr id="29702" name="Footer Placeholder 1"/>
          <p:cNvSpPr txBox="1">
            <a:spLocks/>
          </p:cNvSpPr>
          <p:nvPr/>
        </p:nvSpPr>
        <p:spPr bwMode="auto">
          <a:xfrm>
            <a:off x="3352800" y="6477000"/>
            <a:ext cx="3962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900"/>
              <a:t>Copyright © 2013 Pearson Education, Inc. publishing as Prentice Hall</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Number Placeholder 5"/>
          <p:cNvSpPr>
            <a:spLocks noGrp="1"/>
          </p:cNvSpPr>
          <p:nvPr>
            <p:ph type="sldNum" sz="quarter" idx="12"/>
          </p:nvPr>
        </p:nvSpPr>
        <p:spPr>
          <a:noFill/>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1400"/>
              <a:t>6-</a:t>
            </a:r>
            <a:fld id="{61D71745-4BFF-48D1-ACA5-67D0F09BBC82}" type="slidenum">
              <a:rPr lang="en-US" altLang="en-US" sz="1400"/>
              <a:pPr eaLnBrk="1" hangingPunct="1"/>
              <a:t>15</a:t>
            </a:fld>
            <a:endParaRPr lang="en-US" altLang="en-US" sz="1400"/>
          </a:p>
        </p:txBody>
      </p:sp>
      <p:sp>
        <p:nvSpPr>
          <p:cNvPr id="30723" name="Rectangle 2"/>
          <p:cNvSpPr>
            <a:spLocks noGrp="1" noChangeArrowheads="1"/>
          </p:cNvSpPr>
          <p:nvPr>
            <p:ph type="title"/>
          </p:nvPr>
        </p:nvSpPr>
        <p:spPr>
          <a:xfrm>
            <a:off x="1295400" y="152400"/>
            <a:ext cx="7572375" cy="1150938"/>
          </a:xfrm>
        </p:spPr>
        <p:txBody>
          <a:bodyPr/>
          <a:lstStyle/>
          <a:p>
            <a:pPr eaLnBrk="1" hangingPunct="1"/>
            <a:r>
              <a:rPr lang="en-US" altLang="en-US" sz="4000" b="1">
                <a:solidFill>
                  <a:srgbClr val="003399"/>
                </a:solidFill>
              </a:rPr>
              <a:t>Building a Vocabulary</a:t>
            </a:r>
          </a:p>
        </p:txBody>
      </p:sp>
      <p:sp>
        <p:nvSpPr>
          <p:cNvPr id="30724" name="Rectangle 3"/>
          <p:cNvSpPr>
            <a:spLocks noGrp="1" noChangeArrowheads="1"/>
          </p:cNvSpPr>
          <p:nvPr>
            <p:ph type="body" idx="1"/>
          </p:nvPr>
        </p:nvSpPr>
        <p:spPr>
          <a:xfrm>
            <a:off x="1295400" y="1981200"/>
            <a:ext cx="7583488" cy="2514600"/>
          </a:xfrm>
        </p:spPr>
        <p:txBody>
          <a:bodyPr/>
          <a:lstStyle/>
          <a:p>
            <a:pPr marL="609600" indent="-609600" eaLnBrk="1" hangingPunct="1">
              <a:spcBef>
                <a:spcPct val="0"/>
              </a:spcBef>
              <a:buClr>
                <a:schemeClr val="tx2"/>
              </a:buClr>
              <a:buSzTx/>
            </a:pPr>
            <a:r>
              <a:rPr lang="en-US" altLang="en-US" sz="2800" b="1"/>
              <a:t>Technology:</a:t>
            </a:r>
            <a:r>
              <a:rPr lang="en-US" altLang="en-US" sz="2800"/>
              <a:t> the processes, mechanics, and interactions of human behavior required to convert raw material into finished offerings </a:t>
            </a:r>
          </a:p>
        </p:txBody>
      </p:sp>
      <p:sp>
        <p:nvSpPr>
          <p:cNvPr id="30725" name="Text Box 4"/>
          <p:cNvSpPr txBox="1">
            <a:spLocks noChangeArrowheads="1"/>
          </p:cNvSpPr>
          <p:nvPr/>
        </p:nvSpPr>
        <p:spPr bwMode="auto">
          <a:xfrm>
            <a:off x="1447800" y="4264025"/>
            <a:ext cx="7467600" cy="1446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spcBef>
                <a:spcPct val="50000"/>
              </a:spcBef>
            </a:pPr>
            <a:r>
              <a:rPr lang="en-US" altLang="en-US" sz="1600"/>
              <a:t>“When introducing new technology, organizational leaders face a choice: to use that technology to automate existing processes or to use new technology to support transformed behaviors.”</a:t>
            </a:r>
          </a:p>
          <a:p>
            <a:pPr eaLnBrk="1" hangingPunct="1">
              <a:spcBef>
                <a:spcPct val="50000"/>
              </a:spcBef>
            </a:pPr>
            <a:r>
              <a:rPr lang="en-US" altLang="en-US" sz="1600"/>
              <a:t>“New technologies can be introduced as a way to support desired behavioral changes.”</a:t>
            </a:r>
          </a:p>
        </p:txBody>
      </p:sp>
      <p:sp>
        <p:nvSpPr>
          <p:cNvPr id="30726" name="Footer Placeholder 1"/>
          <p:cNvSpPr txBox="1">
            <a:spLocks/>
          </p:cNvSpPr>
          <p:nvPr/>
        </p:nvSpPr>
        <p:spPr bwMode="auto">
          <a:xfrm>
            <a:off x="3352800" y="6477000"/>
            <a:ext cx="3962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900"/>
              <a:t>Copyright © 2013 Pearson Education, Inc. publishing as Prentice Hall</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ctrTitle"/>
          </p:nvPr>
        </p:nvSpPr>
        <p:spPr>
          <a:xfrm>
            <a:off x="609600" y="3581400"/>
            <a:ext cx="7772400" cy="1470025"/>
          </a:xfrm>
        </p:spPr>
        <p:txBody>
          <a:bodyPr/>
          <a:lstStyle/>
          <a:p>
            <a:r>
              <a:rPr lang="en-US" altLang="en-US" sz="1800" b="1"/>
              <a:t>All rights reserved. No part of this publication may be reproduced, stored in a retrieval system, or transmitted, in any form or by any means, electronic, mechanical, photocopying, recording, or otherwise, without the prior written permission of the publisher. Printed in the United States of America.</a:t>
            </a:r>
          </a:p>
        </p:txBody>
      </p:sp>
      <p:pic>
        <p:nvPicPr>
          <p:cNvPr id="31747" name="Picture 3" descr="3293795473_4752441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1447800"/>
            <a:ext cx="5486400" cy="171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748" name="Footer Placeholder 3"/>
          <p:cNvSpPr>
            <a:spLocks noGrp="1"/>
          </p:cNvSpPr>
          <p:nvPr>
            <p:ph type="ftr" sz="quarter" idx="11"/>
          </p:nvPr>
        </p:nvSpPr>
        <p:spPr>
          <a:xfrm>
            <a:off x="2057400" y="6324600"/>
            <a:ext cx="5791200" cy="3810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1000">
                <a:solidFill>
                  <a:srgbClr val="000000"/>
                </a:solidFill>
                <a:latin typeface="Times New Roman" panose="02020603050405020304" pitchFamily="18" charset="0"/>
              </a:rPr>
              <a:t>Copyright © 2013 Pearson Education, Inc. publishing as Prentice Hall</a:t>
            </a:r>
          </a:p>
        </p:txBody>
      </p:sp>
      <p:sp>
        <p:nvSpPr>
          <p:cNvPr id="31749" name="TextBox 1"/>
          <p:cNvSpPr txBox="1">
            <a:spLocks noChangeArrowheads="1"/>
          </p:cNvSpPr>
          <p:nvPr/>
        </p:nvSpPr>
        <p:spPr bwMode="auto">
          <a:xfrm>
            <a:off x="8431213" y="6477000"/>
            <a:ext cx="5429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1400"/>
              <a:t>6-16</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5"/>
          <p:cNvSpPr>
            <a:spLocks noGrp="1"/>
          </p:cNvSpPr>
          <p:nvPr>
            <p:ph type="sldNum" sz="quarter" idx="12"/>
          </p:nvPr>
        </p:nvSpPr>
        <p:spPr>
          <a:noFill/>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1400"/>
              <a:t>6-</a:t>
            </a:r>
            <a:fld id="{CC5ED9AB-7EDD-441F-948D-6EDA8DD8D4D0}" type="slidenum">
              <a:rPr lang="en-US" altLang="en-US" sz="1400"/>
              <a:pPr eaLnBrk="1" hangingPunct="1"/>
              <a:t>2</a:t>
            </a:fld>
            <a:endParaRPr lang="en-US" altLang="en-US" sz="1400"/>
          </a:p>
        </p:txBody>
      </p:sp>
      <p:sp>
        <p:nvSpPr>
          <p:cNvPr id="20483" name="Rectangle 2"/>
          <p:cNvSpPr>
            <a:spLocks noGrp="1" noChangeArrowheads="1"/>
          </p:cNvSpPr>
          <p:nvPr>
            <p:ph type="title"/>
          </p:nvPr>
        </p:nvSpPr>
        <p:spPr>
          <a:xfrm>
            <a:off x="1295400" y="152400"/>
            <a:ext cx="7572375" cy="1150938"/>
          </a:xfrm>
        </p:spPr>
        <p:txBody>
          <a:bodyPr/>
          <a:lstStyle/>
          <a:p>
            <a:pPr eaLnBrk="1" hangingPunct="1"/>
            <a:r>
              <a:rPr lang="en-US" altLang="en-US" sz="4000" b="1">
                <a:solidFill>
                  <a:srgbClr val="003399"/>
                </a:solidFill>
              </a:rPr>
              <a:t>Learning Objectives</a:t>
            </a:r>
          </a:p>
        </p:txBody>
      </p:sp>
      <p:sp>
        <p:nvSpPr>
          <p:cNvPr id="20484" name="Rectangle 3"/>
          <p:cNvSpPr>
            <a:spLocks noGrp="1" noChangeArrowheads="1"/>
          </p:cNvSpPr>
          <p:nvPr>
            <p:ph type="body" idx="1"/>
          </p:nvPr>
        </p:nvSpPr>
        <p:spPr>
          <a:xfrm>
            <a:off x="1219200" y="1982788"/>
            <a:ext cx="7583488" cy="4532312"/>
          </a:xfrm>
        </p:spPr>
        <p:txBody>
          <a:bodyPr/>
          <a:lstStyle/>
          <a:p>
            <a:pPr marL="609600" indent="-609600" eaLnBrk="1" hangingPunct="1">
              <a:lnSpc>
                <a:spcPct val="90000"/>
              </a:lnSpc>
            </a:pPr>
            <a:r>
              <a:rPr lang="en-US" altLang="en-US" sz="2800"/>
              <a:t>Identify the major structural choices faced by organizational leaders and the behavioral implications of those choices.</a:t>
            </a:r>
          </a:p>
          <a:p>
            <a:pPr marL="609600" indent="-609600" eaLnBrk="1" hangingPunct="1">
              <a:lnSpc>
                <a:spcPct val="90000"/>
              </a:lnSpc>
            </a:pPr>
            <a:r>
              <a:rPr lang="en-US" altLang="en-US" sz="2800"/>
              <a:t>Consider the requirement of aligning financial measures with the strategic goals of the firm.</a:t>
            </a:r>
          </a:p>
          <a:p>
            <a:pPr marL="609600" indent="-609600" eaLnBrk="1" hangingPunct="1">
              <a:lnSpc>
                <a:spcPct val="90000"/>
              </a:lnSpc>
            </a:pPr>
            <a:r>
              <a:rPr lang="en-US" altLang="en-US" sz="2800"/>
              <a:t>Analyze the role of information technology in impacting employee behaviors.</a:t>
            </a:r>
          </a:p>
          <a:p>
            <a:pPr marL="609600" indent="-609600" eaLnBrk="1" hangingPunct="1">
              <a:lnSpc>
                <a:spcPct val="90000"/>
              </a:lnSpc>
              <a:spcBef>
                <a:spcPct val="0"/>
              </a:spcBef>
              <a:buClr>
                <a:schemeClr val="tx2"/>
              </a:buClr>
              <a:buSzTx/>
              <a:buFont typeface="Wingdings" panose="05000000000000000000" pitchFamily="2" charset="2"/>
              <a:buAutoNum type="arabicPeriod"/>
            </a:pPr>
            <a:endParaRPr lang="en-US" altLang="en-US" sz="2800"/>
          </a:p>
        </p:txBody>
      </p:sp>
      <p:sp>
        <p:nvSpPr>
          <p:cNvPr id="20485" name="Footer Placeholder 1"/>
          <p:cNvSpPr txBox="1">
            <a:spLocks/>
          </p:cNvSpPr>
          <p:nvPr/>
        </p:nvSpPr>
        <p:spPr bwMode="auto">
          <a:xfrm>
            <a:off x="3352800" y="6477000"/>
            <a:ext cx="3962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900"/>
              <a:t>Copyright © 2013 Pearson Education, Inc. publishing as Prentice Hall</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3"/>
          <p:cNvSpPr>
            <a:spLocks noGrp="1"/>
          </p:cNvSpPr>
          <p:nvPr>
            <p:ph type="sldNum" sz="quarter" idx="12"/>
          </p:nvPr>
        </p:nvSpPr>
        <p:spPr>
          <a:noFill/>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1400"/>
              <a:t>6-</a:t>
            </a:r>
            <a:fld id="{610ABCCF-6D4D-4BD2-A6CA-0E4A280B4A81}" type="slidenum">
              <a:rPr lang="en-US" altLang="en-US" sz="1400"/>
              <a:pPr eaLnBrk="1" hangingPunct="1"/>
              <a:t>3</a:t>
            </a:fld>
            <a:endParaRPr lang="en-US" altLang="en-US" sz="1400"/>
          </a:p>
        </p:txBody>
      </p:sp>
      <p:sp>
        <p:nvSpPr>
          <p:cNvPr id="5" name="Rectangle 4"/>
          <p:cNvSpPr/>
          <p:nvPr/>
        </p:nvSpPr>
        <p:spPr>
          <a:xfrm>
            <a:off x="1477963" y="1931988"/>
            <a:ext cx="7086600" cy="3478212"/>
          </a:xfrm>
          <a:prstGeom prst="rect">
            <a:avLst/>
          </a:prstGeom>
        </p:spPr>
        <p:txBody>
          <a:bodyPr>
            <a:spAutoFit/>
          </a:bodyPr>
          <a:lstStyle/>
          <a:p>
            <a:pPr algn="l">
              <a:defRPr/>
            </a:pPr>
            <a:r>
              <a:rPr lang="en-US" sz="2000" dirty="0"/>
              <a:t>In all organizations, the activities of employees need to be focused on two separate issues:</a:t>
            </a:r>
          </a:p>
          <a:p>
            <a:pPr algn="l">
              <a:defRPr/>
            </a:pPr>
            <a:endParaRPr lang="en-US" sz="2000" dirty="0"/>
          </a:p>
          <a:p>
            <a:pPr marL="914400" lvl="1" indent="-457200" algn="l">
              <a:buFontTx/>
              <a:buAutoNum type="arabicPeriod"/>
              <a:defRPr/>
            </a:pPr>
            <a:r>
              <a:rPr lang="en-US" sz="2000" dirty="0"/>
              <a:t>The </a:t>
            </a:r>
            <a:r>
              <a:rPr lang="en-US" sz="2000" i="1" dirty="0"/>
              <a:t>functional </a:t>
            </a:r>
            <a:r>
              <a:rPr lang="en-US" sz="2000" dirty="0"/>
              <a:t>or technical activities required to achieve the desired outcomes of the organization.</a:t>
            </a:r>
          </a:p>
          <a:p>
            <a:pPr lvl="1" algn="l">
              <a:defRPr/>
            </a:pPr>
            <a:endParaRPr lang="en-US" sz="2000" dirty="0"/>
          </a:p>
          <a:p>
            <a:pPr lvl="1" algn="l">
              <a:defRPr/>
            </a:pPr>
            <a:r>
              <a:rPr lang="en-US" sz="2000" dirty="0"/>
              <a:t>2.   Responsiveness to the external </a:t>
            </a:r>
            <a:r>
              <a:rPr lang="en-US" sz="2000" i="1" dirty="0"/>
              <a:t>marketplace </a:t>
            </a:r>
          </a:p>
          <a:p>
            <a:pPr lvl="1" algn="l">
              <a:defRPr/>
            </a:pPr>
            <a:r>
              <a:rPr lang="en-US" sz="2000" i="1" dirty="0"/>
              <a:t>      </a:t>
            </a:r>
            <a:r>
              <a:rPr lang="en-US" sz="2000" dirty="0"/>
              <a:t>(customers, suppliers, competitors, regulators, etc.)</a:t>
            </a:r>
          </a:p>
          <a:p>
            <a:pPr lvl="1" algn="l">
              <a:defRPr/>
            </a:pPr>
            <a:r>
              <a:rPr lang="en-US" sz="2000" dirty="0"/>
              <a:t>	</a:t>
            </a:r>
          </a:p>
          <a:p>
            <a:pPr marL="342900" indent="-342900" algn="l">
              <a:buFont typeface="Wingdings" pitchFamily="2" charset="2"/>
              <a:buChar char="§"/>
              <a:defRPr/>
            </a:pPr>
            <a:r>
              <a:rPr lang="en-US" sz="2000" dirty="0"/>
              <a:t> Organization structure is a mechanism for helping to</a:t>
            </a:r>
          </a:p>
          <a:p>
            <a:pPr algn="l">
              <a:defRPr/>
            </a:pPr>
            <a:r>
              <a:rPr lang="en-US" sz="2000" dirty="0"/>
              <a:t>      achieve the desired focus.</a:t>
            </a:r>
          </a:p>
        </p:txBody>
      </p:sp>
      <p:sp>
        <p:nvSpPr>
          <p:cNvPr id="21508" name="Footer Placeholder 1"/>
          <p:cNvSpPr txBox="1">
            <a:spLocks/>
          </p:cNvSpPr>
          <p:nvPr/>
        </p:nvSpPr>
        <p:spPr bwMode="auto">
          <a:xfrm>
            <a:off x="3352800" y="6477000"/>
            <a:ext cx="3962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900"/>
              <a:t>Copyright © 2013 Pearson Education, Inc. publishing as Prentice Hall</a:t>
            </a:r>
          </a:p>
        </p:txBody>
      </p:sp>
      <p:sp>
        <p:nvSpPr>
          <p:cNvPr id="21509" name="Rectangle 2"/>
          <p:cNvSpPr>
            <a:spLocks noGrp="1" noChangeArrowheads="1"/>
          </p:cNvSpPr>
          <p:nvPr>
            <p:ph type="title"/>
          </p:nvPr>
        </p:nvSpPr>
        <p:spPr>
          <a:xfrm>
            <a:off x="1295400" y="152400"/>
            <a:ext cx="7572375" cy="1150938"/>
          </a:xfrm>
        </p:spPr>
        <p:txBody>
          <a:bodyPr/>
          <a:lstStyle/>
          <a:p>
            <a:pPr eaLnBrk="1" hangingPunct="1"/>
            <a:r>
              <a:rPr lang="en-US" altLang="en-US" sz="3200" b="1">
                <a:solidFill>
                  <a:srgbClr val="003399"/>
                </a:solidFill>
              </a:rPr>
              <a:t>Organizational Focus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5"/>
          <p:cNvSpPr>
            <a:spLocks noGrp="1"/>
          </p:cNvSpPr>
          <p:nvPr>
            <p:ph type="sldNum" sz="quarter" idx="12"/>
          </p:nvPr>
        </p:nvSpPr>
        <p:spPr>
          <a:noFill/>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1400"/>
              <a:t>6-</a:t>
            </a:r>
            <a:fld id="{BBC78D97-5C99-4066-97AA-4B814CEE3B9D}" type="slidenum">
              <a:rPr lang="en-US" altLang="en-US" sz="1400"/>
              <a:pPr eaLnBrk="1" hangingPunct="1"/>
              <a:t>4</a:t>
            </a:fld>
            <a:endParaRPr lang="en-US" altLang="en-US" sz="1400"/>
          </a:p>
        </p:txBody>
      </p:sp>
      <p:sp>
        <p:nvSpPr>
          <p:cNvPr id="22531" name="Rectangle 2"/>
          <p:cNvSpPr>
            <a:spLocks noGrp="1" noChangeArrowheads="1"/>
          </p:cNvSpPr>
          <p:nvPr>
            <p:ph type="title"/>
          </p:nvPr>
        </p:nvSpPr>
        <p:spPr>
          <a:xfrm>
            <a:off x="1295400" y="152400"/>
            <a:ext cx="7572375" cy="1150938"/>
          </a:xfrm>
        </p:spPr>
        <p:txBody>
          <a:bodyPr/>
          <a:lstStyle/>
          <a:p>
            <a:pPr eaLnBrk="1" hangingPunct="1"/>
            <a:r>
              <a:rPr lang="en-US" altLang="en-US" sz="4000" b="1">
                <a:solidFill>
                  <a:srgbClr val="003399"/>
                </a:solidFill>
              </a:rPr>
              <a:t>Building a Vocabulary</a:t>
            </a:r>
          </a:p>
        </p:txBody>
      </p:sp>
      <p:sp>
        <p:nvSpPr>
          <p:cNvPr id="22532" name="Rectangle 3"/>
          <p:cNvSpPr>
            <a:spLocks noGrp="1" noChangeArrowheads="1"/>
          </p:cNvSpPr>
          <p:nvPr>
            <p:ph type="body" idx="1"/>
          </p:nvPr>
        </p:nvSpPr>
        <p:spPr>
          <a:xfrm>
            <a:off x="1219200" y="1600200"/>
            <a:ext cx="7583488" cy="2286000"/>
          </a:xfrm>
        </p:spPr>
        <p:txBody>
          <a:bodyPr/>
          <a:lstStyle/>
          <a:p>
            <a:pPr marL="609600" indent="-609600" eaLnBrk="1" hangingPunct="1">
              <a:spcBef>
                <a:spcPct val="0"/>
              </a:spcBef>
              <a:buClr>
                <a:schemeClr val="tx2"/>
              </a:buClr>
              <a:buSzTx/>
            </a:pPr>
            <a:r>
              <a:rPr lang="en-US" altLang="en-US" sz="2400" b="1"/>
              <a:t>Organizational structure</a:t>
            </a:r>
            <a:r>
              <a:rPr lang="en-US" altLang="en-US" sz="2400"/>
              <a:t>: the manner in which employees are subdivided into units and divisions as a way of focusing effort on the required tasks of the company</a:t>
            </a:r>
          </a:p>
        </p:txBody>
      </p:sp>
      <p:sp>
        <p:nvSpPr>
          <p:cNvPr id="22533" name="Text Box 6"/>
          <p:cNvSpPr txBox="1">
            <a:spLocks noChangeArrowheads="1"/>
          </p:cNvSpPr>
          <p:nvPr/>
        </p:nvSpPr>
        <p:spPr bwMode="auto">
          <a:xfrm>
            <a:off x="2057400" y="3581400"/>
            <a:ext cx="6172200" cy="2378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spcBef>
                <a:spcPct val="50000"/>
              </a:spcBef>
            </a:pPr>
            <a:r>
              <a:rPr lang="en-US" altLang="en-US" sz="2000"/>
              <a:t>“Organization structure is more than just boxes and lines; it is a way to focus the activities of employees.” </a:t>
            </a:r>
          </a:p>
          <a:p>
            <a:pPr eaLnBrk="1" hangingPunct="1">
              <a:spcBef>
                <a:spcPct val="50000"/>
              </a:spcBef>
            </a:pPr>
            <a:r>
              <a:rPr lang="en-US" altLang="en-US" sz="2000"/>
              <a:t>“As organizations move beyond the small, start-up stage, they are likely to adopt a simple functional structure: people with similar skills performing related activities are placed in functional departments.”</a:t>
            </a:r>
          </a:p>
        </p:txBody>
      </p:sp>
      <p:sp>
        <p:nvSpPr>
          <p:cNvPr id="22534" name="Footer Placeholder 1"/>
          <p:cNvSpPr txBox="1">
            <a:spLocks/>
          </p:cNvSpPr>
          <p:nvPr/>
        </p:nvSpPr>
        <p:spPr bwMode="auto">
          <a:xfrm>
            <a:off x="3352800" y="6477000"/>
            <a:ext cx="3962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900"/>
              <a:t>Copyright © 2013 Pearson Education, Inc. publishing as Prentice Hall</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3" name="Slide Number Placeholder 5"/>
          <p:cNvSpPr>
            <a:spLocks noGrp="1"/>
          </p:cNvSpPr>
          <p:nvPr>
            <p:ph type="sldNum" sz="quarter" idx="12"/>
          </p:nvPr>
        </p:nvSpPr>
        <p:spPr>
          <a:noFill/>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1400"/>
              <a:t>6-</a:t>
            </a:r>
            <a:fld id="{47E5E853-5F40-4269-AD19-B9EA1F988184}" type="slidenum">
              <a:rPr lang="en-US" altLang="en-US" sz="1400"/>
              <a:pPr eaLnBrk="1" hangingPunct="1"/>
              <a:t>5</a:t>
            </a:fld>
            <a:endParaRPr lang="en-US" altLang="en-US" sz="1400"/>
          </a:p>
        </p:txBody>
      </p:sp>
      <p:sp>
        <p:nvSpPr>
          <p:cNvPr id="1044" name="Rectangle 2"/>
          <p:cNvSpPr>
            <a:spLocks noGrp="1" noChangeArrowheads="1"/>
          </p:cNvSpPr>
          <p:nvPr>
            <p:ph type="title"/>
          </p:nvPr>
        </p:nvSpPr>
        <p:spPr>
          <a:xfrm>
            <a:off x="1371600" y="228600"/>
            <a:ext cx="7640638" cy="1143000"/>
          </a:xfrm>
        </p:spPr>
        <p:txBody>
          <a:bodyPr/>
          <a:lstStyle/>
          <a:p>
            <a:pPr eaLnBrk="1" hangingPunct="1"/>
            <a:r>
              <a:rPr lang="en-US" altLang="en-US" sz="3600" b="1">
                <a:solidFill>
                  <a:srgbClr val="003399"/>
                </a:solidFill>
              </a:rPr>
              <a:t>Functional Organizational Structure</a:t>
            </a:r>
          </a:p>
        </p:txBody>
      </p:sp>
      <p:sp>
        <p:nvSpPr>
          <p:cNvPr id="1045" name="Text Box 4"/>
          <p:cNvSpPr txBox="1">
            <a:spLocks noChangeArrowheads="1"/>
          </p:cNvSpPr>
          <p:nvPr/>
        </p:nvSpPr>
        <p:spPr bwMode="auto">
          <a:xfrm>
            <a:off x="1676400" y="3810000"/>
            <a:ext cx="6781800" cy="2554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1600"/>
              <a:t>“</a:t>
            </a:r>
            <a:r>
              <a:rPr lang="en-US" altLang="en-US" sz="1800"/>
              <a:t>Use functional structures to shape the development of technical skills and expert knowledge on the part of employees.”</a:t>
            </a:r>
          </a:p>
          <a:p>
            <a:pPr eaLnBrk="1" hangingPunct="1"/>
            <a:endParaRPr lang="en-US" altLang="en-US" sz="1800" b="1"/>
          </a:p>
          <a:p>
            <a:pPr eaLnBrk="1" hangingPunct="1"/>
            <a:r>
              <a:rPr lang="en-US" altLang="en-US" sz="1800" b="1"/>
              <a:t>But:</a:t>
            </a:r>
          </a:p>
          <a:p>
            <a:pPr eaLnBrk="1" hangingPunct="1"/>
            <a:endParaRPr lang="en-US" altLang="en-US" sz="1800" b="1"/>
          </a:p>
          <a:p>
            <a:pPr eaLnBrk="1" hangingPunct="1"/>
            <a:r>
              <a:rPr lang="en-US" altLang="en-US" sz="1800"/>
              <a:t>“Organizations seeking to create seamless coordination across functions may find that the silos erected through functional structures get in the way.”</a:t>
            </a:r>
          </a:p>
          <a:p>
            <a:pPr eaLnBrk="1" hangingPunct="1"/>
            <a:endParaRPr lang="en-US" altLang="en-US" sz="1600"/>
          </a:p>
        </p:txBody>
      </p:sp>
      <p:graphicFrame>
        <p:nvGraphicFramePr>
          <p:cNvPr id="2" name="Diagram 1"/>
          <p:cNvGraphicFramePr/>
          <p:nvPr/>
        </p:nvGraphicFramePr>
        <p:xfrm>
          <a:off x="1331913" y="1600200"/>
          <a:ext cx="7583487" cy="1752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46" name="Footer Placeholder 1"/>
          <p:cNvSpPr txBox="1">
            <a:spLocks/>
          </p:cNvSpPr>
          <p:nvPr/>
        </p:nvSpPr>
        <p:spPr bwMode="auto">
          <a:xfrm>
            <a:off x="3352800" y="6477000"/>
            <a:ext cx="3962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900"/>
              <a:t>Copyright © 2013 Pearson Education, Inc. publishing as Prentice Hall</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5" name="Slide Number Placeholder 5"/>
          <p:cNvSpPr>
            <a:spLocks noGrp="1"/>
          </p:cNvSpPr>
          <p:nvPr>
            <p:ph type="sldNum" sz="quarter" idx="12"/>
          </p:nvPr>
        </p:nvSpPr>
        <p:spPr>
          <a:noFill/>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1400"/>
              <a:t>6-</a:t>
            </a:r>
            <a:fld id="{B718D30E-FFEF-46F6-8FBC-C9F3D0A3F6A0}" type="slidenum">
              <a:rPr lang="en-US" altLang="en-US" sz="1400"/>
              <a:pPr eaLnBrk="1" hangingPunct="1"/>
              <a:t>6</a:t>
            </a:fld>
            <a:endParaRPr lang="en-US" altLang="en-US" sz="1400"/>
          </a:p>
        </p:txBody>
      </p:sp>
      <p:sp>
        <p:nvSpPr>
          <p:cNvPr id="2066" name="Rectangle 2"/>
          <p:cNvSpPr>
            <a:spLocks noGrp="1" noChangeArrowheads="1"/>
          </p:cNvSpPr>
          <p:nvPr>
            <p:ph type="title"/>
          </p:nvPr>
        </p:nvSpPr>
        <p:spPr>
          <a:xfrm>
            <a:off x="1371600" y="228600"/>
            <a:ext cx="7640638" cy="1143000"/>
          </a:xfrm>
        </p:spPr>
        <p:txBody>
          <a:bodyPr/>
          <a:lstStyle/>
          <a:p>
            <a:pPr eaLnBrk="1" hangingPunct="1"/>
            <a:r>
              <a:rPr lang="en-US" altLang="en-US" sz="3600" b="1">
                <a:solidFill>
                  <a:srgbClr val="003399"/>
                </a:solidFill>
              </a:rPr>
              <a:t>Divisional Organizational Structure</a:t>
            </a:r>
          </a:p>
        </p:txBody>
      </p:sp>
      <p:sp>
        <p:nvSpPr>
          <p:cNvPr id="2067" name="Text Box 3"/>
          <p:cNvSpPr txBox="1">
            <a:spLocks noChangeArrowheads="1"/>
          </p:cNvSpPr>
          <p:nvPr/>
        </p:nvSpPr>
        <p:spPr bwMode="auto">
          <a:xfrm>
            <a:off x="1524000" y="4876800"/>
            <a:ext cx="708660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sz="2000"/>
          </a:p>
          <a:p>
            <a:pPr eaLnBrk="1" hangingPunct="1"/>
            <a:r>
              <a:rPr lang="en-US" altLang="en-US" sz="2000"/>
              <a:t>“Divisional structures enhance coordinated focus on the marketplace </a:t>
            </a:r>
            <a:r>
              <a:rPr lang="en-US" altLang="en-US" sz="2000" b="1"/>
              <a:t>but</a:t>
            </a:r>
            <a:r>
              <a:rPr lang="en-US" altLang="en-US" sz="2000"/>
              <a:t> make integration across highly autonomous divisional units difficult to achieve.” </a:t>
            </a:r>
          </a:p>
        </p:txBody>
      </p:sp>
      <p:graphicFrame>
        <p:nvGraphicFramePr>
          <p:cNvPr id="2" name="Diagram 1"/>
          <p:cNvGraphicFramePr/>
          <p:nvPr/>
        </p:nvGraphicFramePr>
        <p:xfrm>
          <a:off x="1295400" y="3048000"/>
          <a:ext cx="7583488" cy="1752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068" name="Text Box 21"/>
          <p:cNvSpPr txBox="1">
            <a:spLocks noChangeArrowheads="1"/>
          </p:cNvSpPr>
          <p:nvPr/>
        </p:nvSpPr>
        <p:spPr bwMode="auto">
          <a:xfrm>
            <a:off x="1143000" y="1600200"/>
            <a:ext cx="8001000" cy="1463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2000" b="1"/>
              <a:t>   Divisional structure:</a:t>
            </a:r>
            <a:r>
              <a:rPr lang="en-US" altLang="en-US" sz="2000"/>
              <a:t> an organizational design choice that groups people together in units based on common products, services, or customer</a:t>
            </a:r>
          </a:p>
          <a:p>
            <a:pPr eaLnBrk="1" hangingPunct="1">
              <a:spcBef>
                <a:spcPct val="50000"/>
              </a:spcBef>
            </a:pPr>
            <a:endParaRPr lang="en-US" altLang="en-US" sz="2000"/>
          </a:p>
        </p:txBody>
      </p:sp>
      <p:sp>
        <p:nvSpPr>
          <p:cNvPr id="2069" name="Footer Placeholder 1"/>
          <p:cNvSpPr txBox="1">
            <a:spLocks/>
          </p:cNvSpPr>
          <p:nvPr/>
        </p:nvSpPr>
        <p:spPr bwMode="auto">
          <a:xfrm>
            <a:off x="3352800" y="6477000"/>
            <a:ext cx="3962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900"/>
              <a:t>Copyright © 2013 Pearson Education, Inc. publishing as Prentice Hall</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5"/>
          <p:cNvSpPr>
            <a:spLocks noGrp="1"/>
          </p:cNvSpPr>
          <p:nvPr>
            <p:ph type="sldNum" sz="quarter" idx="12"/>
          </p:nvPr>
        </p:nvSpPr>
        <p:spPr>
          <a:noFill/>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1400"/>
              <a:t>6-</a:t>
            </a:r>
            <a:fld id="{0FB1ED8A-E97D-48F7-AE12-71F3E89C5220}" type="slidenum">
              <a:rPr lang="en-US" altLang="en-US" sz="1400"/>
              <a:pPr eaLnBrk="1" hangingPunct="1"/>
              <a:t>7</a:t>
            </a:fld>
            <a:endParaRPr lang="en-US" altLang="en-US" sz="1400"/>
          </a:p>
        </p:txBody>
      </p:sp>
      <p:sp>
        <p:nvSpPr>
          <p:cNvPr id="23555" name="Rectangle 2"/>
          <p:cNvSpPr>
            <a:spLocks noGrp="1" noChangeArrowheads="1"/>
          </p:cNvSpPr>
          <p:nvPr>
            <p:ph type="title"/>
          </p:nvPr>
        </p:nvSpPr>
        <p:spPr>
          <a:xfrm>
            <a:off x="1371600" y="304800"/>
            <a:ext cx="7640638" cy="1143000"/>
          </a:xfrm>
        </p:spPr>
        <p:txBody>
          <a:bodyPr/>
          <a:lstStyle/>
          <a:p>
            <a:pPr eaLnBrk="1" hangingPunct="1"/>
            <a:r>
              <a:rPr lang="en-US" altLang="en-US" sz="3600" b="1">
                <a:solidFill>
                  <a:srgbClr val="003399"/>
                </a:solidFill>
              </a:rPr>
              <a:t>Matrix Organizational Structure</a:t>
            </a:r>
          </a:p>
        </p:txBody>
      </p:sp>
      <p:sp>
        <p:nvSpPr>
          <p:cNvPr id="23556" name="Text Box 3"/>
          <p:cNvSpPr txBox="1">
            <a:spLocks noChangeArrowheads="1"/>
          </p:cNvSpPr>
          <p:nvPr/>
        </p:nvSpPr>
        <p:spPr bwMode="auto">
          <a:xfrm>
            <a:off x="1447800" y="5791200"/>
            <a:ext cx="7086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1600"/>
              <a:t>“</a:t>
            </a:r>
            <a:r>
              <a:rPr lang="en-US" altLang="en-US" sz="1800"/>
              <a:t>Organizations move to a matrix structure help support dual focus—on technical expertise and marketplace responsiveness</a:t>
            </a:r>
            <a:r>
              <a:rPr lang="en-US" altLang="en-US" sz="1600"/>
              <a:t>” </a:t>
            </a:r>
          </a:p>
        </p:txBody>
      </p:sp>
      <p:sp>
        <p:nvSpPr>
          <p:cNvPr id="23557" name="Text Box 19"/>
          <p:cNvSpPr txBox="1">
            <a:spLocks noChangeArrowheads="1"/>
          </p:cNvSpPr>
          <p:nvPr/>
        </p:nvSpPr>
        <p:spPr bwMode="auto">
          <a:xfrm>
            <a:off x="1447800" y="2330450"/>
            <a:ext cx="1828800" cy="2546350"/>
          </a:xfrm>
          <a:prstGeom prst="rect">
            <a:avLst/>
          </a:prstGeom>
          <a:solidFill>
            <a:srgbClr val="FFCC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1600" b="1"/>
              <a:t>Matrix structure:</a:t>
            </a:r>
          </a:p>
          <a:p>
            <a:pPr eaLnBrk="1" hangingPunct="1"/>
            <a:r>
              <a:rPr lang="en-US" altLang="en-US" sz="1600"/>
              <a:t>an organizational design choice that groups people by both function and product or product and geographical region </a:t>
            </a:r>
          </a:p>
        </p:txBody>
      </p:sp>
      <p:sp>
        <p:nvSpPr>
          <p:cNvPr id="23558" name="Text Box 61"/>
          <p:cNvSpPr txBox="1">
            <a:spLocks noChangeArrowheads="1"/>
          </p:cNvSpPr>
          <p:nvPr/>
        </p:nvSpPr>
        <p:spPr bwMode="auto">
          <a:xfrm>
            <a:off x="3657600" y="3041650"/>
            <a:ext cx="1524000" cy="346075"/>
          </a:xfrm>
          <a:prstGeom prst="rect">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spcBef>
                <a:spcPct val="50000"/>
              </a:spcBef>
            </a:pPr>
            <a:r>
              <a:rPr lang="en-US" altLang="en-US" sz="1600"/>
              <a:t>Marketing</a:t>
            </a:r>
          </a:p>
        </p:txBody>
      </p:sp>
      <p:sp>
        <p:nvSpPr>
          <p:cNvPr id="23559" name="Text Box 62"/>
          <p:cNvSpPr txBox="1">
            <a:spLocks noChangeArrowheads="1"/>
          </p:cNvSpPr>
          <p:nvPr/>
        </p:nvSpPr>
        <p:spPr bwMode="auto">
          <a:xfrm>
            <a:off x="3657600" y="3540125"/>
            <a:ext cx="1524000" cy="346075"/>
          </a:xfrm>
          <a:prstGeom prst="rect">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spcBef>
                <a:spcPct val="50000"/>
              </a:spcBef>
            </a:pPr>
            <a:r>
              <a:rPr lang="en-US" altLang="en-US" sz="1600"/>
              <a:t>R &amp; D</a:t>
            </a:r>
          </a:p>
        </p:txBody>
      </p:sp>
      <p:sp>
        <p:nvSpPr>
          <p:cNvPr id="23560" name="Text Box 63"/>
          <p:cNvSpPr txBox="1">
            <a:spLocks noChangeArrowheads="1"/>
          </p:cNvSpPr>
          <p:nvPr/>
        </p:nvSpPr>
        <p:spPr bwMode="auto">
          <a:xfrm>
            <a:off x="3657600" y="4032250"/>
            <a:ext cx="1524000" cy="346075"/>
          </a:xfrm>
          <a:prstGeom prst="rect">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spcBef>
                <a:spcPct val="50000"/>
              </a:spcBef>
            </a:pPr>
            <a:r>
              <a:rPr lang="en-US" altLang="en-US" sz="1600"/>
              <a:t>Production</a:t>
            </a:r>
          </a:p>
        </p:txBody>
      </p:sp>
      <p:sp>
        <p:nvSpPr>
          <p:cNvPr id="23561" name="Text Box 64"/>
          <p:cNvSpPr txBox="1">
            <a:spLocks noChangeArrowheads="1"/>
          </p:cNvSpPr>
          <p:nvPr/>
        </p:nvSpPr>
        <p:spPr bwMode="auto">
          <a:xfrm>
            <a:off x="3657600" y="4530725"/>
            <a:ext cx="1524000" cy="346075"/>
          </a:xfrm>
          <a:prstGeom prst="rect">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spcBef>
                <a:spcPct val="50000"/>
              </a:spcBef>
            </a:pPr>
            <a:r>
              <a:rPr lang="en-US" altLang="en-US" sz="1600"/>
              <a:t>Procurement</a:t>
            </a:r>
          </a:p>
        </p:txBody>
      </p:sp>
      <p:sp>
        <p:nvSpPr>
          <p:cNvPr id="23562" name="Text Box 65"/>
          <p:cNvSpPr txBox="1">
            <a:spLocks noChangeArrowheads="1"/>
          </p:cNvSpPr>
          <p:nvPr/>
        </p:nvSpPr>
        <p:spPr bwMode="auto">
          <a:xfrm>
            <a:off x="3657600" y="5029200"/>
            <a:ext cx="1524000" cy="346075"/>
          </a:xfrm>
          <a:prstGeom prst="rect">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spcBef>
                <a:spcPct val="50000"/>
              </a:spcBef>
            </a:pPr>
            <a:r>
              <a:rPr lang="en-US" altLang="en-US" sz="1600"/>
              <a:t>Finance</a:t>
            </a:r>
          </a:p>
        </p:txBody>
      </p:sp>
      <p:sp>
        <p:nvSpPr>
          <p:cNvPr id="23563" name="Text Box 66"/>
          <p:cNvSpPr txBox="1">
            <a:spLocks noChangeArrowheads="1"/>
          </p:cNvSpPr>
          <p:nvPr/>
        </p:nvSpPr>
        <p:spPr bwMode="auto">
          <a:xfrm>
            <a:off x="6019800" y="1635125"/>
            <a:ext cx="1676400" cy="346075"/>
          </a:xfrm>
          <a:prstGeom prst="rect">
            <a:avLst/>
          </a:prstGeom>
          <a:solidFill>
            <a:srgbClr val="FFCC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spcBef>
                <a:spcPct val="50000"/>
              </a:spcBef>
            </a:pPr>
            <a:r>
              <a:rPr lang="en-US" altLang="en-US" sz="1600" b="1"/>
              <a:t>CEO</a:t>
            </a:r>
          </a:p>
        </p:txBody>
      </p:sp>
      <p:sp>
        <p:nvSpPr>
          <p:cNvPr id="23564" name="Text Box 67"/>
          <p:cNvSpPr txBox="1">
            <a:spLocks noChangeArrowheads="1"/>
          </p:cNvSpPr>
          <p:nvPr/>
        </p:nvSpPr>
        <p:spPr bwMode="auto">
          <a:xfrm>
            <a:off x="5410200" y="2286000"/>
            <a:ext cx="838200" cy="466725"/>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1200" b="1"/>
              <a:t>Product</a:t>
            </a:r>
          </a:p>
          <a:p>
            <a:pPr eaLnBrk="1" hangingPunct="1"/>
            <a:r>
              <a:rPr lang="en-US" altLang="en-US" sz="1200" b="1"/>
              <a:t>Line A</a:t>
            </a:r>
          </a:p>
        </p:txBody>
      </p:sp>
      <p:sp>
        <p:nvSpPr>
          <p:cNvPr id="23565" name="Text Box 68"/>
          <p:cNvSpPr txBox="1">
            <a:spLocks noChangeArrowheads="1"/>
          </p:cNvSpPr>
          <p:nvPr/>
        </p:nvSpPr>
        <p:spPr bwMode="auto">
          <a:xfrm>
            <a:off x="6477000" y="2286000"/>
            <a:ext cx="838200" cy="466725"/>
          </a:xfrm>
          <a:prstGeom prst="rect">
            <a:avLst/>
          </a:prstGeom>
          <a:solidFill>
            <a:srgbClr val="00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1200" b="1"/>
              <a:t>Product</a:t>
            </a:r>
          </a:p>
          <a:p>
            <a:pPr eaLnBrk="1" hangingPunct="1"/>
            <a:r>
              <a:rPr lang="en-US" altLang="en-US" sz="1200" b="1"/>
              <a:t>Line B</a:t>
            </a:r>
          </a:p>
        </p:txBody>
      </p:sp>
      <p:sp>
        <p:nvSpPr>
          <p:cNvPr id="23566" name="Text Box 69"/>
          <p:cNvSpPr txBox="1">
            <a:spLocks noChangeArrowheads="1"/>
          </p:cNvSpPr>
          <p:nvPr/>
        </p:nvSpPr>
        <p:spPr bwMode="auto">
          <a:xfrm>
            <a:off x="7543800" y="2286000"/>
            <a:ext cx="838200" cy="466725"/>
          </a:xfrm>
          <a:prstGeom prst="rect">
            <a:avLst/>
          </a:prstGeom>
          <a:solidFill>
            <a:srgbClr val="FF7C8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1200" b="1"/>
              <a:t>Product</a:t>
            </a:r>
          </a:p>
          <a:p>
            <a:pPr eaLnBrk="1" hangingPunct="1"/>
            <a:r>
              <a:rPr lang="en-US" altLang="en-US" sz="1200" b="1"/>
              <a:t>Line C</a:t>
            </a:r>
          </a:p>
        </p:txBody>
      </p:sp>
      <p:sp>
        <p:nvSpPr>
          <p:cNvPr id="23567" name="Line 70"/>
          <p:cNvSpPr>
            <a:spLocks noChangeShapeType="1"/>
          </p:cNvSpPr>
          <p:nvPr/>
        </p:nvSpPr>
        <p:spPr bwMode="auto">
          <a:xfrm flipV="1">
            <a:off x="4419600" y="1828800"/>
            <a:ext cx="0" cy="12192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3568" name="Line 71"/>
          <p:cNvSpPr>
            <a:spLocks noChangeShapeType="1"/>
          </p:cNvSpPr>
          <p:nvPr/>
        </p:nvSpPr>
        <p:spPr bwMode="auto">
          <a:xfrm>
            <a:off x="4419600" y="1828800"/>
            <a:ext cx="16002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3569" name="Line 72"/>
          <p:cNvSpPr>
            <a:spLocks noChangeShapeType="1"/>
          </p:cNvSpPr>
          <p:nvPr/>
        </p:nvSpPr>
        <p:spPr bwMode="auto">
          <a:xfrm>
            <a:off x="5791200" y="2133600"/>
            <a:ext cx="21336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3570" name="Line 74"/>
          <p:cNvSpPr>
            <a:spLocks noChangeShapeType="1"/>
          </p:cNvSpPr>
          <p:nvPr/>
        </p:nvSpPr>
        <p:spPr bwMode="auto">
          <a:xfrm>
            <a:off x="5791200" y="2133600"/>
            <a:ext cx="0" cy="1524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3571" name="Line 75"/>
          <p:cNvSpPr>
            <a:spLocks noChangeShapeType="1"/>
          </p:cNvSpPr>
          <p:nvPr/>
        </p:nvSpPr>
        <p:spPr bwMode="auto">
          <a:xfrm>
            <a:off x="6858000" y="2133600"/>
            <a:ext cx="0" cy="1524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3572" name="Line 76"/>
          <p:cNvSpPr>
            <a:spLocks noChangeShapeType="1"/>
          </p:cNvSpPr>
          <p:nvPr/>
        </p:nvSpPr>
        <p:spPr bwMode="auto">
          <a:xfrm>
            <a:off x="7924800" y="2133600"/>
            <a:ext cx="0" cy="1524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3573" name="Line 77"/>
          <p:cNvSpPr>
            <a:spLocks noChangeShapeType="1"/>
          </p:cNvSpPr>
          <p:nvPr/>
        </p:nvSpPr>
        <p:spPr bwMode="auto">
          <a:xfrm flipV="1">
            <a:off x="6858000" y="1981200"/>
            <a:ext cx="0" cy="1524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3574" name="Line 78"/>
          <p:cNvSpPr>
            <a:spLocks noChangeShapeType="1"/>
          </p:cNvSpPr>
          <p:nvPr/>
        </p:nvSpPr>
        <p:spPr bwMode="auto">
          <a:xfrm>
            <a:off x="5867400" y="2743200"/>
            <a:ext cx="0" cy="25146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3575" name="Line 79"/>
          <p:cNvSpPr>
            <a:spLocks noChangeShapeType="1"/>
          </p:cNvSpPr>
          <p:nvPr/>
        </p:nvSpPr>
        <p:spPr bwMode="auto">
          <a:xfrm>
            <a:off x="6934200" y="2743200"/>
            <a:ext cx="0" cy="25146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3576" name="Line 80"/>
          <p:cNvSpPr>
            <a:spLocks noChangeShapeType="1"/>
          </p:cNvSpPr>
          <p:nvPr/>
        </p:nvSpPr>
        <p:spPr bwMode="auto">
          <a:xfrm>
            <a:off x="7924800" y="2743200"/>
            <a:ext cx="0" cy="25146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3577" name="Line 81"/>
          <p:cNvSpPr>
            <a:spLocks noChangeShapeType="1"/>
          </p:cNvSpPr>
          <p:nvPr/>
        </p:nvSpPr>
        <p:spPr bwMode="auto">
          <a:xfrm>
            <a:off x="5181600" y="5257800"/>
            <a:ext cx="27432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3578" name="Line 82"/>
          <p:cNvSpPr>
            <a:spLocks noChangeShapeType="1"/>
          </p:cNvSpPr>
          <p:nvPr/>
        </p:nvSpPr>
        <p:spPr bwMode="auto">
          <a:xfrm>
            <a:off x="5181600" y="4724400"/>
            <a:ext cx="27432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3579" name="Line 83"/>
          <p:cNvSpPr>
            <a:spLocks noChangeShapeType="1"/>
          </p:cNvSpPr>
          <p:nvPr/>
        </p:nvSpPr>
        <p:spPr bwMode="auto">
          <a:xfrm>
            <a:off x="5181600" y="4191000"/>
            <a:ext cx="27432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3580" name="Line 84"/>
          <p:cNvSpPr>
            <a:spLocks noChangeShapeType="1"/>
          </p:cNvSpPr>
          <p:nvPr/>
        </p:nvSpPr>
        <p:spPr bwMode="auto">
          <a:xfrm>
            <a:off x="5181600" y="3657600"/>
            <a:ext cx="27432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3581" name="Line 85"/>
          <p:cNvSpPr>
            <a:spLocks noChangeShapeType="1"/>
          </p:cNvSpPr>
          <p:nvPr/>
        </p:nvSpPr>
        <p:spPr bwMode="auto">
          <a:xfrm>
            <a:off x="5181600" y="3200400"/>
            <a:ext cx="27432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3582" name="Oval 86"/>
          <p:cNvSpPr>
            <a:spLocks noChangeArrowheads="1"/>
          </p:cNvSpPr>
          <p:nvPr/>
        </p:nvSpPr>
        <p:spPr bwMode="auto">
          <a:xfrm>
            <a:off x="5791200" y="3124200"/>
            <a:ext cx="152400" cy="15240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3583" name="Oval 87"/>
          <p:cNvSpPr>
            <a:spLocks noChangeArrowheads="1"/>
          </p:cNvSpPr>
          <p:nvPr/>
        </p:nvSpPr>
        <p:spPr bwMode="auto">
          <a:xfrm>
            <a:off x="6858000" y="3124200"/>
            <a:ext cx="152400" cy="15240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3584" name="Oval 88"/>
          <p:cNvSpPr>
            <a:spLocks noChangeArrowheads="1"/>
          </p:cNvSpPr>
          <p:nvPr/>
        </p:nvSpPr>
        <p:spPr bwMode="auto">
          <a:xfrm>
            <a:off x="7848600" y="3124200"/>
            <a:ext cx="152400" cy="15240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3585" name="Oval 89"/>
          <p:cNvSpPr>
            <a:spLocks noChangeArrowheads="1"/>
          </p:cNvSpPr>
          <p:nvPr/>
        </p:nvSpPr>
        <p:spPr bwMode="auto">
          <a:xfrm>
            <a:off x="5791200" y="4648200"/>
            <a:ext cx="152400" cy="15240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3586" name="Oval 90"/>
          <p:cNvSpPr>
            <a:spLocks noChangeArrowheads="1"/>
          </p:cNvSpPr>
          <p:nvPr/>
        </p:nvSpPr>
        <p:spPr bwMode="auto">
          <a:xfrm>
            <a:off x="5791200" y="3581400"/>
            <a:ext cx="152400" cy="15240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3587" name="Oval 91"/>
          <p:cNvSpPr>
            <a:spLocks noChangeArrowheads="1"/>
          </p:cNvSpPr>
          <p:nvPr/>
        </p:nvSpPr>
        <p:spPr bwMode="auto">
          <a:xfrm>
            <a:off x="5791200" y="4114800"/>
            <a:ext cx="152400" cy="15240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3588" name="Oval 92"/>
          <p:cNvSpPr>
            <a:spLocks noChangeArrowheads="1"/>
          </p:cNvSpPr>
          <p:nvPr/>
        </p:nvSpPr>
        <p:spPr bwMode="auto">
          <a:xfrm>
            <a:off x="6858000" y="3581400"/>
            <a:ext cx="152400" cy="15240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3589" name="Oval 93"/>
          <p:cNvSpPr>
            <a:spLocks noChangeArrowheads="1"/>
          </p:cNvSpPr>
          <p:nvPr/>
        </p:nvSpPr>
        <p:spPr bwMode="auto">
          <a:xfrm>
            <a:off x="5791200" y="5181600"/>
            <a:ext cx="152400" cy="15240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3590" name="Oval 94"/>
          <p:cNvSpPr>
            <a:spLocks noChangeArrowheads="1"/>
          </p:cNvSpPr>
          <p:nvPr/>
        </p:nvSpPr>
        <p:spPr bwMode="auto">
          <a:xfrm>
            <a:off x="7848600" y="3581400"/>
            <a:ext cx="152400" cy="15240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3591" name="Oval 95"/>
          <p:cNvSpPr>
            <a:spLocks noChangeArrowheads="1"/>
          </p:cNvSpPr>
          <p:nvPr/>
        </p:nvSpPr>
        <p:spPr bwMode="auto">
          <a:xfrm>
            <a:off x="6858000" y="4648200"/>
            <a:ext cx="152400" cy="15240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3592" name="Oval 96"/>
          <p:cNvSpPr>
            <a:spLocks noChangeArrowheads="1"/>
          </p:cNvSpPr>
          <p:nvPr/>
        </p:nvSpPr>
        <p:spPr bwMode="auto">
          <a:xfrm>
            <a:off x="7848600" y="4114800"/>
            <a:ext cx="152400" cy="15240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3593" name="Oval 97"/>
          <p:cNvSpPr>
            <a:spLocks noChangeArrowheads="1"/>
          </p:cNvSpPr>
          <p:nvPr/>
        </p:nvSpPr>
        <p:spPr bwMode="auto">
          <a:xfrm>
            <a:off x="6858000" y="4114800"/>
            <a:ext cx="152400" cy="15240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3594" name="Oval 98"/>
          <p:cNvSpPr>
            <a:spLocks noChangeArrowheads="1"/>
          </p:cNvSpPr>
          <p:nvPr/>
        </p:nvSpPr>
        <p:spPr bwMode="auto">
          <a:xfrm>
            <a:off x="7848600" y="4648200"/>
            <a:ext cx="152400" cy="15240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3595" name="Oval 99"/>
          <p:cNvSpPr>
            <a:spLocks noChangeArrowheads="1"/>
          </p:cNvSpPr>
          <p:nvPr/>
        </p:nvSpPr>
        <p:spPr bwMode="auto">
          <a:xfrm>
            <a:off x="6858000" y="5181600"/>
            <a:ext cx="152400" cy="15240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3596" name="Oval 100"/>
          <p:cNvSpPr>
            <a:spLocks noChangeArrowheads="1"/>
          </p:cNvSpPr>
          <p:nvPr/>
        </p:nvSpPr>
        <p:spPr bwMode="auto">
          <a:xfrm>
            <a:off x="7848600" y="5181600"/>
            <a:ext cx="152400" cy="15240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3597" name="Footer Placeholder 1"/>
          <p:cNvSpPr txBox="1">
            <a:spLocks/>
          </p:cNvSpPr>
          <p:nvPr/>
        </p:nvSpPr>
        <p:spPr bwMode="auto">
          <a:xfrm>
            <a:off x="3352800" y="6477000"/>
            <a:ext cx="3962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900"/>
              <a:t>Copyright © 2013 Pearson Education, Inc. publishing as Prentice Hall</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5" name="Slide Number Placeholder 5"/>
          <p:cNvSpPr>
            <a:spLocks noGrp="1"/>
          </p:cNvSpPr>
          <p:nvPr>
            <p:ph type="sldNum" sz="quarter" idx="12"/>
          </p:nvPr>
        </p:nvSpPr>
        <p:spPr>
          <a:noFill/>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1400"/>
              <a:t>6-</a:t>
            </a:r>
            <a:fld id="{896B21F0-C19D-41A9-A766-EC4087B08DE7}" type="slidenum">
              <a:rPr lang="en-US" altLang="en-US" sz="1400"/>
              <a:pPr eaLnBrk="1" hangingPunct="1"/>
              <a:t>8</a:t>
            </a:fld>
            <a:endParaRPr lang="en-US" altLang="en-US" sz="1400"/>
          </a:p>
        </p:txBody>
      </p:sp>
      <p:sp>
        <p:nvSpPr>
          <p:cNvPr id="3086" name="Rectangle 2"/>
          <p:cNvSpPr>
            <a:spLocks noGrp="1" noChangeArrowheads="1"/>
          </p:cNvSpPr>
          <p:nvPr>
            <p:ph type="title"/>
          </p:nvPr>
        </p:nvSpPr>
        <p:spPr>
          <a:xfrm>
            <a:off x="1371600" y="228600"/>
            <a:ext cx="7640638" cy="1143000"/>
          </a:xfrm>
        </p:spPr>
        <p:txBody>
          <a:bodyPr/>
          <a:lstStyle/>
          <a:p>
            <a:pPr eaLnBrk="1" hangingPunct="1"/>
            <a:r>
              <a:rPr lang="en-US" altLang="en-US" sz="3600" b="1">
                <a:solidFill>
                  <a:srgbClr val="003399"/>
                </a:solidFill>
              </a:rPr>
              <a:t>Horizontally Linked Structure</a:t>
            </a:r>
          </a:p>
        </p:txBody>
      </p:sp>
      <p:sp>
        <p:nvSpPr>
          <p:cNvPr id="3087" name="Text Box 3"/>
          <p:cNvSpPr txBox="1">
            <a:spLocks noChangeArrowheads="1"/>
          </p:cNvSpPr>
          <p:nvPr/>
        </p:nvSpPr>
        <p:spPr bwMode="auto">
          <a:xfrm>
            <a:off x="1600200" y="5257800"/>
            <a:ext cx="70866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1800"/>
              <a:t>“</a:t>
            </a:r>
            <a:r>
              <a:rPr lang="en-US" altLang="en-US" sz="2000"/>
              <a:t>Organizations can use cross-functional teams to achieve linkages across the various and interdependent activities of their value chain.</a:t>
            </a:r>
            <a:r>
              <a:rPr lang="en-US" altLang="en-US" sz="1800"/>
              <a:t>” </a:t>
            </a:r>
          </a:p>
        </p:txBody>
      </p:sp>
      <p:graphicFrame>
        <p:nvGraphicFramePr>
          <p:cNvPr id="2" name="Diagram 1"/>
          <p:cNvGraphicFramePr/>
          <p:nvPr/>
        </p:nvGraphicFramePr>
        <p:xfrm>
          <a:off x="3581400" y="1676400"/>
          <a:ext cx="5029200" cy="9334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088" name="Text Box 19"/>
          <p:cNvSpPr txBox="1">
            <a:spLocks noChangeArrowheads="1"/>
          </p:cNvSpPr>
          <p:nvPr/>
        </p:nvSpPr>
        <p:spPr bwMode="auto">
          <a:xfrm>
            <a:off x="1371600" y="2130425"/>
            <a:ext cx="1905000" cy="2441575"/>
          </a:xfrm>
          <a:prstGeom prst="rect">
            <a:avLst/>
          </a:prstGeom>
          <a:solidFill>
            <a:srgbClr val="FFCC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1400" b="1"/>
              <a:t>Horizontally linked structure:</a:t>
            </a:r>
            <a:r>
              <a:rPr lang="en-US" altLang="en-US" sz="1400"/>
              <a:t> </a:t>
            </a:r>
          </a:p>
          <a:p>
            <a:pPr eaLnBrk="1" hangingPunct="1"/>
            <a:r>
              <a:rPr lang="en-US" altLang="en-US" sz="1400"/>
              <a:t>an organizational design choice that groups people along the value chain activities and processes that produce, market, deliver, and service the firm’s offerings </a:t>
            </a:r>
          </a:p>
        </p:txBody>
      </p:sp>
      <p:sp>
        <p:nvSpPr>
          <p:cNvPr id="3089" name="Line 27"/>
          <p:cNvSpPr>
            <a:spLocks noChangeShapeType="1"/>
          </p:cNvSpPr>
          <p:nvPr/>
        </p:nvSpPr>
        <p:spPr bwMode="auto">
          <a:xfrm>
            <a:off x="3581400" y="3048000"/>
            <a:ext cx="4953000" cy="0"/>
          </a:xfrm>
          <a:prstGeom prst="line">
            <a:avLst/>
          </a:prstGeom>
          <a:noFill/>
          <a:ln w="76200">
            <a:solidFill>
              <a:schemeClr val="tx1"/>
            </a:solidFill>
            <a:miter lim="800000"/>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3090" name="Line 30"/>
          <p:cNvSpPr>
            <a:spLocks noChangeShapeType="1"/>
          </p:cNvSpPr>
          <p:nvPr/>
        </p:nvSpPr>
        <p:spPr bwMode="auto">
          <a:xfrm>
            <a:off x="3581400" y="4343400"/>
            <a:ext cx="4953000" cy="0"/>
          </a:xfrm>
          <a:prstGeom prst="line">
            <a:avLst/>
          </a:prstGeom>
          <a:noFill/>
          <a:ln w="76200">
            <a:solidFill>
              <a:schemeClr val="tx1"/>
            </a:solidFill>
            <a:miter lim="800000"/>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3091" name="Text Box 38"/>
          <p:cNvSpPr txBox="1">
            <a:spLocks noChangeArrowheads="1"/>
          </p:cNvSpPr>
          <p:nvPr/>
        </p:nvSpPr>
        <p:spPr bwMode="auto">
          <a:xfrm>
            <a:off x="4441825" y="3352800"/>
            <a:ext cx="3559175" cy="466725"/>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spcBef>
                <a:spcPct val="50000"/>
              </a:spcBef>
            </a:pPr>
            <a:r>
              <a:rPr lang="en-US" altLang="en-US"/>
              <a:t>Value-Chain Teams</a:t>
            </a:r>
          </a:p>
        </p:txBody>
      </p:sp>
      <p:sp>
        <p:nvSpPr>
          <p:cNvPr id="3092" name="Line 39"/>
          <p:cNvSpPr>
            <a:spLocks noChangeShapeType="1"/>
          </p:cNvSpPr>
          <p:nvPr/>
        </p:nvSpPr>
        <p:spPr bwMode="auto">
          <a:xfrm>
            <a:off x="4114800" y="2590800"/>
            <a:ext cx="0" cy="17526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3093" name="Line 40"/>
          <p:cNvSpPr>
            <a:spLocks noChangeShapeType="1"/>
          </p:cNvSpPr>
          <p:nvPr/>
        </p:nvSpPr>
        <p:spPr bwMode="auto">
          <a:xfrm>
            <a:off x="8077200" y="2590800"/>
            <a:ext cx="0" cy="17526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3094" name="Line 41"/>
          <p:cNvSpPr>
            <a:spLocks noChangeShapeType="1"/>
          </p:cNvSpPr>
          <p:nvPr/>
        </p:nvSpPr>
        <p:spPr bwMode="auto">
          <a:xfrm>
            <a:off x="5410200" y="2590800"/>
            <a:ext cx="0" cy="7620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3095" name="Line 42"/>
          <p:cNvSpPr>
            <a:spLocks noChangeShapeType="1"/>
          </p:cNvSpPr>
          <p:nvPr/>
        </p:nvSpPr>
        <p:spPr bwMode="auto">
          <a:xfrm>
            <a:off x="6705600" y="2590800"/>
            <a:ext cx="0" cy="7620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3096" name="Line 43"/>
          <p:cNvSpPr>
            <a:spLocks noChangeShapeType="1"/>
          </p:cNvSpPr>
          <p:nvPr/>
        </p:nvSpPr>
        <p:spPr bwMode="auto">
          <a:xfrm>
            <a:off x="5410200" y="3810000"/>
            <a:ext cx="0" cy="5334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3097" name="Line 44"/>
          <p:cNvSpPr>
            <a:spLocks noChangeShapeType="1"/>
          </p:cNvSpPr>
          <p:nvPr/>
        </p:nvSpPr>
        <p:spPr bwMode="auto">
          <a:xfrm>
            <a:off x="6705600" y="3810000"/>
            <a:ext cx="0" cy="5334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3098" name="Footer Placeholder 1"/>
          <p:cNvSpPr txBox="1">
            <a:spLocks/>
          </p:cNvSpPr>
          <p:nvPr/>
        </p:nvSpPr>
        <p:spPr bwMode="auto">
          <a:xfrm>
            <a:off x="3352800" y="6477000"/>
            <a:ext cx="3962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900"/>
              <a:t>Copyright © 2013 Pearson Education, Inc. publishing as Prentice Hall</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3"/>
          <p:cNvSpPr>
            <a:spLocks noGrp="1"/>
          </p:cNvSpPr>
          <p:nvPr>
            <p:ph type="sldNum" sz="quarter" idx="12"/>
          </p:nvPr>
        </p:nvSpPr>
        <p:spPr>
          <a:noFill/>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1400"/>
              <a:t>6-</a:t>
            </a:r>
            <a:fld id="{9715B74C-68F2-4ABA-932C-304B8763B19F}" type="slidenum">
              <a:rPr lang="en-US" altLang="en-US" sz="1400"/>
              <a:pPr eaLnBrk="1" hangingPunct="1"/>
              <a:t>9</a:t>
            </a:fld>
            <a:endParaRPr lang="en-US" altLang="en-US" sz="1400"/>
          </a:p>
        </p:txBody>
      </p:sp>
      <p:sp>
        <p:nvSpPr>
          <p:cNvPr id="24579" name="Rectangle 2"/>
          <p:cNvSpPr>
            <a:spLocks noGrp="1" noChangeArrowheads="1"/>
          </p:cNvSpPr>
          <p:nvPr>
            <p:ph type="title"/>
          </p:nvPr>
        </p:nvSpPr>
        <p:spPr/>
        <p:txBody>
          <a:bodyPr/>
          <a:lstStyle/>
          <a:p>
            <a:pPr eaLnBrk="1" hangingPunct="1"/>
            <a:r>
              <a:rPr lang="en-US" altLang="en-US" sz="3200" b="1">
                <a:solidFill>
                  <a:srgbClr val="003399"/>
                </a:solidFill>
              </a:rPr>
              <a:t>The Role of Structural Intervention in Implementing Change</a:t>
            </a:r>
          </a:p>
        </p:txBody>
      </p:sp>
      <p:sp>
        <p:nvSpPr>
          <p:cNvPr id="24580" name="Footer Placeholder 1"/>
          <p:cNvSpPr txBox="1">
            <a:spLocks/>
          </p:cNvSpPr>
          <p:nvPr/>
        </p:nvSpPr>
        <p:spPr bwMode="auto">
          <a:xfrm>
            <a:off x="3368675" y="6477000"/>
            <a:ext cx="3962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900"/>
              <a:t>Copyright © 2013 Pearson Education, Inc. publishing as Prentice Hall</a:t>
            </a:r>
          </a:p>
        </p:txBody>
      </p:sp>
      <p:sp>
        <p:nvSpPr>
          <p:cNvPr id="7" name="Rectangle 6"/>
          <p:cNvSpPr/>
          <p:nvPr/>
        </p:nvSpPr>
        <p:spPr>
          <a:xfrm>
            <a:off x="1676400" y="1828800"/>
            <a:ext cx="6781800" cy="2678113"/>
          </a:xfrm>
          <a:prstGeom prst="rect">
            <a:avLst/>
          </a:prstGeom>
        </p:spPr>
        <p:txBody>
          <a:bodyPr>
            <a:spAutoFit/>
          </a:bodyPr>
          <a:lstStyle/>
          <a:p>
            <a:pPr marL="342900" indent="-342900" algn="l">
              <a:buFont typeface="Wingdings" pitchFamily="2" charset="2"/>
              <a:buChar char="§"/>
              <a:defRPr/>
            </a:pPr>
            <a:r>
              <a:rPr lang="en-US" dirty="0"/>
              <a:t>“Think of structural change in terms of </a:t>
            </a:r>
            <a:r>
              <a:rPr lang="en-US" dirty="0" err="1"/>
              <a:t>Lewin’s</a:t>
            </a:r>
            <a:r>
              <a:rPr lang="en-US" dirty="0"/>
              <a:t> refreezing, not in terms of  unfreezing.”</a:t>
            </a:r>
          </a:p>
          <a:p>
            <a:pPr algn="l">
              <a:defRPr/>
            </a:pPr>
            <a:endParaRPr lang="en-US" i="1" dirty="0"/>
          </a:p>
          <a:p>
            <a:pPr marL="342900" indent="-342900" algn="l">
              <a:buFont typeface="Wingdings" pitchFamily="2" charset="2"/>
              <a:buChar char="§"/>
              <a:defRPr/>
            </a:pPr>
            <a:r>
              <a:rPr lang="en-US" dirty="0"/>
              <a:t>Compensation is one of the strongest, perhaps most immediate tools that impact patterns of employee behavior.</a:t>
            </a:r>
          </a:p>
        </p:txBody>
      </p:sp>
      <p:sp>
        <p:nvSpPr>
          <p:cNvPr id="24582" name="Rectangle 7"/>
          <p:cNvSpPr>
            <a:spLocks noChangeArrowheads="1"/>
          </p:cNvSpPr>
          <p:nvPr/>
        </p:nvSpPr>
        <p:spPr bwMode="auto">
          <a:xfrm>
            <a:off x="1600200" y="4743450"/>
            <a:ext cx="71628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1800"/>
              <a:t>“When structural change occurs early in a change process, employees can be confused by its purpose, unsure of what new </a:t>
            </a:r>
          </a:p>
          <a:p>
            <a:pPr eaLnBrk="1" hangingPunct="1"/>
            <a:r>
              <a:rPr lang="en-US" altLang="en-US" sz="1800"/>
              <a:t>     competencies are being required, and unwilling—or unable—to make appropriate alterations in behavioral patterns.”</a:t>
            </a:r>
          </a:p>
        </p:txBody>
      </p:sp>
    </p:spTree>
  </p:cSld>
  <p:clrMapOvr>
    <a:masterClrMapping/>
  </p:clrMapOvr>
</p:sld>
</file>

<file path=ppt/theme/theme1.xml><?xml version="1.0" encoding="utf-8"?>
<a:theme xmlns:a="http://schemas.openxmlformats.org/drawingml/2006/main" name="Blends">
  <a:themeElements>
    <a:clrScheme name="Blends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Blends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8">
        <a:dk1>
          <a:srgbClr val="000000"/>
        </a:dk1>
        <a:lt1>
          <a:srgbClr val="FFFFFF"/>
        </a:lt1>
        <a:dk2>
          <a:srgbClr val="99CCFF"/>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Custom Design">
  <a:themeElements>
    <a:clrScheme name="">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Designs\Blends.pot</Template>
  <TotalTime>61</TotalTime>
  <Pages>20</Pages>
  <Words>1205</Words>
  <Application>Microsoft Office PowerPoint</Application>
  <PresentationFormat>عرض على الشاشة (4:3)</PresentationFormat>
  <Paragraphs>180</Paragraphs>
  <Slides>16</Slides>
  <Notes>13</Notes>
  <HiddenSlides>0</HiddenSlides>
  <MMClips>0</MMClips>
  <ScaleCrop>false</ScaleCrop>
  <HeadingPairs>
    <vt:vector size="6" baseType="variant">
      <vt:variant>
        <vt:lpstr>الخطوط المستخدمة</vt:lpstr>
      </vt:variant>
      <vt:variant>
        <vt:i4>6</vt:i4>
      </vt:variant>
      <vt:variant>
        <vt:lpstr>نسق</vt:lpstr>
      </vt:variant>
      <vt:variant>
        <vt:i4>3</vt:i4>
      </vt:variant>
      <vt:variant>
        <vt:lpstr>عناوين الشرائح</vt:lpstr>
      </vt:variant>
      <vt:variant>
        <vt:i4>16</vt:i4>
      </vt:variant>
    </vt:vector>
  </HeadingPairs>
  <TitlesOfParts>
    <vt:vector size="25" baseType="lpstr">
      <vt:lpstr>Arial</vt:lpstr>
      <vt:lpstr>Courier New</vt:lpstr>
      <vt:lpstr>Tahoma</vt:lpstr>
      <vt:lpstr>Times New Roman</vt:lpstr>
      <vt:lpstr>Trebuchet MS</vt:lpstr>
      <vt:lpstr>Wingdings</vt:lpstr>
      <vt:lpstr>Blends</vt:lpstr>
      <vt:lpstr>Custom Design</vt:lpstr>
      <vt:lpstr>1_Custom Design</vt:lpstr>
      <vt:lpstr>عرض تقديمي في PowerPoint</vt:lpstr>
      <vt:lpstr>Learning Objectives</vt:lpstr>
      <vt:lpstr>Organizational Focus</vt:lpstr>
      <vt:lpstr>Building a Vocabulary</vt:lpstr>
      <vt:lpstr>Functional Organizational Structure</vt:lpstr>
      <vt:lpstr>Divisional Organizational Structure</vt:lpstr>
      <vt:lpstr>Matrix Organizational Structure</vt:lpstr>
      <vt:lpstr>Horizontally Linked Structure</vt:lpstr>
      <vt:lpstr>The Role of Structural Intervention in Implementing Change</vt:lpstr>
      <vt:lpstr>Building a Vocabulary</vt:lpstr>
      <vt:lpstr>Pay-for-Performance Plans</vt:lpstr>
      <vt:lpstr>Factors That May Undermine Pay-for-Performance Plans</vt:lpstr>
      <vt:lpstr>Team-Based Bonus Plans</vt:lpstr>
      <vt:lpstr>Building a Vocabulary</vt:lpstr>
      <vt:lpstr>Building a Vocabulary</vt:lpstr>
      <vt:lpstr>All rights reserved. No part of this publication may be reproduced, stored in a retrieval system, or transmitted, in any form or by any means, electronic, mechanical, photocopying, recording, or otherwise, without the prior written permission of the publisher. Printed in the United States of America.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Craig W. Fontaine</dc:creator>
  <cp:lastModifiedBy>user</cp:lastModifiedBy>
  <cp:revision>150</cp:revision>
  <cp:lastPrinted>2000-03-20T05:08:07Z</cp:lastPrinted>
  <dcterms:created xsi:type="dcterms:W3CDTF">1997-10-30T11:59:57Z</dcterms:created>
  <dcterms:modified xsi:type="dcterms:W3CDTF">2017-11-04T17:17:13Z</dcterms:modified>
</cp:coreProperties>
</file>