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84196-AA0E-40A7-B1BC-FC26F1A8EC63}" type="datetimeFigureOut">
              <a:rPr lang="en-US" smtClean="0"/>
              <a:t>24-Apr-18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344721-BE08-4AE9-92A2-7C757F9C861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84196-AA0E-40A7-B1BC-FC26F1A8EC63}" type="datetimeFigureOut">
              <a:rPr lang="en-US" smtClean="0"/>
              <a:t>24-Apr-18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4721-BE08-4AE9-92A2-7C757F9C861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C344721-BE08-4AE9-92A2-7C757F9C861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84196-AA0E-40A7-B1BC-FC26F1A8EC63}" type="datetimeFigureOut">
              <a:rPr lang="en-US" smtClean="0"/>
              <a:t>24-Apr-18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84196-AA0E-40A7-B1BC-FC26F1A8EC63}" type="datetimeFigureOut">
              <a:rPr lang="en-US" smtClean="0"/>
              <a:t>24-Apr-18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C344721-BE08-4AE9-92A2-7C757F9C861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84196-AA0E-40A7-B1BC-FC26F1A8EC63}" type="datetimeFigureOut">
              <a:rPr lang="en-US" smtClean="0"/>
              <a:t>24-Apr-18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344721-BE08-4AE9-92A2-7C757F9C861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F584196-AA0E-40A7-B1BC-FC26F1A8EC63}" type="datetimeFigureOut">
              <a:rPr lang="en-US" smtClean="0"/>
              <a:t>24-Apr-18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4721-BE08-4AE9-92A2-7C757F9C861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84196-AA0E-40A7-B1BC-FC26F1A8EC63}" type="datetimeFigureOut">
              <a:rPr lang="en-US" smtClean="0"/>
              <a:t>24-Apr-18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C344721-BE08-4AE9-92A2-7C757F9C8611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84196-AA0E-40A7-B1BC-FC26F1A8EC63}" type="datetimeFigureOut">
              <a:rPr lang="en-US" smtClean="0"/>
              <a:t>24-Apr-18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C344721-BE08-4AE9-92A2-7C757F9C86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84196-AA0E-40A7-B1BC-FC26F1A8EC63}" type="datetimeFigureOut">
              <a:rPr lang="en-US" smtClean="0"/>
              <a:t>24-Apr-18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C344721-BE08-4AE9-92A2-7C757F9C86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344721-BE08-4AE9-92A2-7C757F9C8611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84196-AA0E-40A7-B1BC-FC26F1A8EC63}" type="datetimeFigureOut">
              <a:rPr lang="en-US" smtClean="0"/>
              <a:t>24-Apr-18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C344721-BE08-4AE9-92A2-7C757F9C861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F584196-AA0E-40A7-B1BC-FC26F1A8EC63}" type="datetimeFigureOut">
              <a:rPr lang="en-US" smtClean="0"/>
              <a:t>24-Apr-18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F584196-AA0E-40A7-B1BC-FC26F1A8EC63}" type="datetimeFigureOut">
              <a:rPr lang="en-US" smtClean="0"/>
              <a:t>24-Apr-18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344721-BE08-4AE9-92A2-7C757F9C8611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4000" i="1" dirty="0" smtClean="0">
                <a:solidFill>
                  <a:srgbClr val="FF0000"/>
                </a:solidFill>
              </a:rPr>
              <a:t>APPLICATIONS AND ITS FUTURE IN COMPUTERS</a:t>
            </a:r>
            <a:endParaRPr lang="en-US" sz="4000" i="1" dirty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</a:rPr>
              <a:t>ARTIFICIAL INTELLIGENCE</a:t>
            </a:r>
            <a:endParaRPr lang="en-US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AI APPLICATION IN DISASTER MANAGEMENT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Advancements in computer technology have enhanced recovery operations during disasters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After the September 11, 2001 attack,  artificial intelligence through robotic technology, was applied to assist in the rescue mission </a:t>
            </a:r>
            <a:r>
              <a:rPr lang="en-US" dirty="0"/>
              <a:t>(Davids 81-83</a:t>
            </a:r>
            <a:r>
              <a:rPr lang="en-US" dirty="0" smtClean="0"/>
              <a:t>).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ARTIFICIAL INTELLIGENCE AND THE FUTURE IN COMPUTERS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future, artificial intelligence will be incorporated in computer technology to revolutionize the transport sector.</a:t>
            </a:r>
          </a:p>
          <a:p>
            <a:endParaRPr lang="en-US" dirty="0" smtClean="0"/>
          </a:p>
          <a:p>
            <a:r>
              <a:rPr lang="en-US" dirty="0" smtClean="0"/>
              <a:t>Computers in future will incorporate artificial intelligence to achieve fully-automated driving  </a:t>
            </a:r>
            <a:r>
              <a:rPr lang="en-US" dirty="0"/>
              <a:t>(</a:t>
            </a:r>
            <a:r>
              <a:rPr lang="en-US" dirty="0" err="1"/>
              <a:t>Bengler</a:t>
            </a:r>
            <a:r>
              <a:rPr lang="en-US" dirty="0"/>
              <a:t> </a:t>
            </a:r>
            <a:r>
              <a:rPr lang="en-US" i="1" dirty="0"/>
              <a:t>et al </a:t>
            </a:r>
            <a:r>
              <a:rPr lang="en-US" dirty="0"/>
              <a:t>10</a:t>
            </a:r>
            <a:r>
              <a:rPr lang="en-US" dirty="0" smtClean="0"/>
              <a:t>).</a:t>
            </a:r>
          </a:p>
          <a:p>
            <a:endParaRPr lang="en-US" dirty="0" smtClean="0"/>
          </a:p>
          <a:p>
            <a:r>
              <a:rPr lang="en-US" dirty="0" smtClean="0"/>
              <a:t>This technology will eliminate the need for drivers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ARTIFICIAL INTELLIGENCE AND THE FUTURE IN COMPUTERS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technology would also try to compensate for human errors, which have been attributed to cause accidents </a:t>
            </a:r>
            <a:r>
              <a:rPr lang="en-US" dirty="0"/>
              <a:t>(</a:t>
            </a:r>
            <a:r>
              <a:rPr lang="en-US" dirty="0" err="1"/>
              <a:t>Bengler</a:t>
            </a:r>
            <a:r>
              <a:rPr lang="en-US" dirty="0"/>
              <a:t> </a:t>
            </a:r>
            <a:r>
              <a:rPr lang="en-US" i="1" dirty="0"/>
              <a:t>et al</a:t>
            </a:r>
            <a:r>
              <a:rPr lang="en-US" dirty="0"/>
              <a:t> 10</a:t>
            </a:r>
            <a:r>
              <a:rPr lang="en-US" dirty="0" smtClean="0"/>
              <a:t>).</a:t>
            </a:r>
          </a:p>
          <a:p>
            <a:endParaRPr lang="en-US" dirty="0" smtClean="0"/>
          </a:p>
          <a:p>
            <a:r>
              <a:rPr lang="en-US" dirty="0" smtClean="0"/>
              <a:t>Thus, the technology is  expected to maintain elevated safety levels</a:t>
            </a:r>
          </a:p>
          <a:p>
            <a:endParaRPr lang="en-US" dirty="0" smtClean="0"/>
          </a:p>
          <a:p>
            <a:r>
              <a:rPr lang="en-US" dirty="0" smtClean="0"/>
              <a:t>Additionally, efficiency levels would increase due to the successful elimination of human error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ARTIFICIAL INTELLIGENCE AND THE FUTURE IN COMPUTERS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Large scale generation of this technology is required in order to have a worldwide impact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Massive generation of the technology is required to achieve advanced technological scopes such as highlighting pedestrians and differentiating them from other objects </a:t>
            </a:r>
            <a:r>
              <a:rPr lang="en-US" dirty="0"/>
              <a:t>(</a:t>
            </a:r>
            <a:r>
              <a:rPr lang="en-US" dirty="0" err="1"/>
              <a:t>Bengler</a:t>
            </a:r>
            <a:r>
              <a:rPr lang="en-US" dirty="0"/>
              <a:t> </a:t>
            </a:r>
            <a:r>
              <a:rPr lang="en-US" i="1" dirty="0"/>
              <a:t>et al</a:t>
            </a:r>
            <a:r>
              <a:rPr lang="en-US" dirty="0"/>
              <a:t> 12</a:t>
            </a:r>
            <a:r>
              <a:rPr lang="en-US" dirty="0" smtClean="0"/>
              <a:t>).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ARTIFICIAL INTELLIGENCE AND THE FUTURE IN COMPUTERS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Artificial intelligence would also be applied to assist amputees.</a:t>
            </a:r>
          </a:p>
          <a:p>
            <a:endParaRPr lang="en-US" dirty="0" smtClean="0"/>
          </a:p>
          <a:p>
            <a:r>
              <a:rPr lang="en-US" dirty="0" smtClean="0"/>
              <a:t>Since amputees face numerous challenges as they try to carry out their daily activities, they need technology that would improve their lives (</a:t>
            </a:r>
            <a:r>
              <a:rPr lang="en-US" dirty="0" err="1" smtClean="0"/>
              <a:t>Bhuiyan</a:t>
            </a:r>
            <a:r>
              <a:rPr lang="en-US" dirty="0"/>
              <a:t>, Choudhury, and </a:t>
            </a:r>
            <a:r>
              <a:rPr lang="en-US" dirty="0" err="1"/>
              <a:t>Dahari</a:t>
            </a:r>
            <a:r>
              <a:rPr lang="en-US" dirty="0"/>
              <a:t> 141</a:t>
            </a:r>
            <a:r>
              <a:rPr lang="en-US" dirty="0" smtClean="0"/>
              <a:t>).</a:t>
            </a:r>
          </a:p>
          <a:p>
            <a:endParaRPr lang="en-US" dirty="0" smtClean="0"/>
          </a:p>
          <a:p>
            <a:r>
              <a:rPr lang="en-US" dirty="0" smtClean="0"/>
              <a:t>This technology will be possible to make intelligent decisions to assist amputees use their prosthetic limbs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ARTIFICIAL INTELLIGENCE AND THE FUTURE IN COMPUTERS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future, cyborg technology will be incorporated to assist the amputee’s brain in  the management of artificial limbs to enhance normal functioning (</a:t>
            </a:r>
            <a:r>
              <a:rPr lang="en-US" dirty="0"/>
              <a:t>Barfield and Williams </a:t>
            </a:r>
            <a:r>
              <a:rPr lang="en-US" dirty="0" smtClean="0"/>
              <a:t>1-11).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When generated in large scale, amputees would not have to face the challenges they currently face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ARTIFICIAL INTELLIGENCE AND THE FUTURE IN COMPUTERS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Artificial intelligence and computer technology can be used in robotic systems. Just as robotic technology was used during the September 11, 2001,attack during the rescue missions, (Davids 81-83),the technology can be improved to include emotions</a:t>
            </a:r>
          </a:p>
          <a:p>
            <a:endParaRPr lang="en-US" dirty="0" smtClean="0"/>
          </a:p>
          <a:p>
            <a:r>
              <a:rPr lang="en-US" dirty="0" smtClean="0"/>
              <a:t>The application of emotion-based technology would be of great significance to old persons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ARTIFICIAL INTELLIGENCE AND THE FUTURE IN COMPUTERS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future, there is a potential in the development of  technology that is not limited by surface recordings in the health sector.</a:t>
            </a:r>
          </a:p>
          <a:p>
            <a:endParaRPr lang="en-US" dirty="0" smtClean="0"/>
          </a:p>
          <a:p>
            <a:r>
              <a:rPr lang="en-US" dirty="0" smtClean="0"/>
              <a:t>These limitations need to be eliminated through the application of simultaneous control.</a:t>
            </a:r>
          </a:p>
          <a:p>
            <a:endParaRPr lang="en-US" dirty="0" smtClean="0"/>
          </a:p>
          <a:p>
            <a:r>
              <a:rPr lang="en-US" dirty="0" smtClean="0"/>
              <a:t>This control should maintain permanent communication through </a:t>
            </a:r>
            <a:r>
              <a:rPr lang="en-US" dirty="0" err="1" smtClean="0"/>
              <a:t>enuromuscular</a:t>
            </a:r>
            <a:r>
              <a:rPr lang="en-US" dirty="0" smtClean="0"/>
              <a:t> interface technologies in </a:t>
            </a:r>
            <a:r>
              <a:rPr lang="en-US" dirty="0" err="1" smtClean="0"/>
              <a:t>osseointegrated</a:t>
            </a:r>
            <a:r>
              <a:rPr lang="en-US" dirty="0" smtClean="0"/>
              <a:t> implants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ARTIFICIAL INTELLIGENCE AND THE FUTURE IN COMPUTERS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future, the </a:t>
            </a:r>
            <a:r>
              <a:rPr lang="en-US" dirty="0" err="1" smtClean="0"/>
              <a:t>myoelectric</a:t>
            </a:r>
            <a:r>
              <a:rPr lang="en-US" dirty="0" smtClean="0"/>
              <a:t> training  tool (MTT) needs improvement to enhance its portability for effective use in clinical settings </a:t>
            </a:r>
            <a:r>
              <a:rPr lang="en-US" dirty="0"/>
              <a:t>(Dawson, </a:t>
            </a:r>
            <a:r>
              <a:rPr lang="en-US" dirty="0" err="1"/>
              <a:t>Fahimi</a:t>
            </a:r>
            <a:r>
              <a:rPr lang="en-US" dirty="0"/>
              <a:t>, and Carey 5-15</a:t>
            </a:r>
            <a:r>
              <a:rPr lang="en-US" dirty="0" smtClean="0"/>
              <a:t>).</a:t>
            </a:r>
          </a:p>
          <a:p>
            <a:endParaRPr lang="en-US" dirty="0" smtClean="0"/>
          </a:p>
          <a:p>
            <a:r>
              <a:rPr lang="en-US" dirty="0" smtClean="0"/>
              <a:t>Improvement of computer software, signal attainment hardware, and graphic user interface would enhance proper and easier movement of limbs  </a:t>
            </a:r>
            <a:r>
              <a:rPr lang="en-US" dirty="0"/>
              <a:t>(Dawson, </a:t>
            </a:r>
            <a:r>
              <a:rPr lang="en-US" dirty="0" err="1"/>
              <a:t>Fahimi</a:t>
            </a:r>
            <a:r>
              <a:rPr lang="en-US" dirty="0"/>
              <a:t>, and Carey 5-15)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WORKS CITED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Ginsberg, Matt. </a:t>
            </a:r>
            <a:r>
              <a:rPr lang="en-US" i="1" dirty="0" smtClean="0"/>
              <a:t>Essentials of artificial intelligence</a:t>
            </a:r>
            <a:r>
              <a:rPr lang="en-US" dirty="0" smtClean="0"/>
              <a:t>, Morgan Kaufman Publishers, Inc., 2012.</a:t>
            </a:r>
          </a:p>
          <a:p>
            <a:endParaRPr lang="en-US" dirty="0" smtClean="0"/>
          </a:p>
          <a:p>
            <a:r>
              <a:rPr lang="en-US" dirty="0" err="1" smtClean="0"/>
              <a:t>Ramesh</a:t>
            </a:r>
            <a:r>
              <a:rPr lang="en-US" dirty="0" smtClean="0"/>
              <a:t>, AN, C </a:t>
            </a:r>
            <a:r>
              <a:rPr lang="en-US" dirty="0" err="1" smtClean="0"/>
              <a:t>Kambhampati</a:t>
            </a:r>
            <a:r>
              <a:rPr lang="en-US" dirty="0" smtClean="0"/>
              <a:t>, JRT Monson, and PJ Drew. “Artificial intelligence in medicine.” </a:t>
            </a:r>
            <a:r>
              <a:rPr lang="en-US" i="1" dirty="0" smtClean="0"/>
              <a:t>Annals of the Royal College of Surgeons of England, </a:t>
            </a:r>
            <a:r>
              <a:rPr lang="en-US" dirty="0" smtClean="0"/>
              <a:t>vol. 86, no. 5, 2004, pp. 334-338.</a:t>
            </a:r>
          </a:p>
          <a:p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INTRODUCTION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Artificial intelligence  (AI) is the enterprise of assembling intelligent artifacts (Ginsberg 3).</a:t>
            </a:r>
          </a:p>
          <a:p>
            <a:endParaRPr lang="en-US" dirty="0" smtClean="0"/>
          </a:p>
          <a:p>
            <a:r>
              <a:rPr lang="en-US" dirty="0" smtClean="0"/>
              <a:t>This type of technology assumes the term artificial because it is instituted by human beings </a:t>
            </a:r>
            <a:r>
              <a:rPr lang="en-US" dirty="0" smtClean="0"/>
              <a:t>(Ginsberg </a:t>
            </a:r>
            <a:r>
              <a:rPr lang="en-US" dirty="0" smtClean="0"/>
              <a:t>3-5).</a:t>
            </a:r>
          </a:p>
          <a:p>
            <a:r>
              <a:rPr lang="en-US" dirty="0" smtClean="0"/>
              <a:t> </a:t>
            </a:r>
          </a:p>
          <a:p>
            <a:r>
              <a:rPr lang="en-US" dirty="0" smtClean="0"/>
              <a:t>It also assumes the term  intelligence because of its potential to engage in smart evaluations, detections, analysis, and decisions to execute intellectual missions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WORKS CITED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Bennett, Casey C., and Kris Hauser. “Artificial intelligence framework for simulating clinical decision-making: A Markov decision process approach.” </a:t>
            </a:r>
            <a:r>
              <a:rPr lang="en-US" i="1" dirty="0" smtClean="0"/>
              <a:t>Artificial Intelligence in Medicine,</a:t>
            </a:r>
            <a:r>
              <a:rPr lang="en-US" dirty="0" smtClean="0"/>
              <a:t> vol. 57, no. 1, 2013, pp. 9-19.</a:t>
            </a:r>
          </a:p>
          <a:p>
            <a:endParaRPr lang="en-US" dirty="0" smtClean="0"/>
          </a:p>
          <a:p>
            <a:r>
              <a:rPr lang="en-US" dirty="0" err="1" smtClean="0"/>
              <a:t>Fethi</a:t>
            </a:r>
            <a:r>
              <a:rPr lang="en-US" dirty="0" smtClean="0"/>
              <a:t>, </a:t>
            </a:r>
            <a:r>
              <a:rPr lang="en-US" dirty="0" err="1" smtClean="0"/>
              <a:t>Meryem</a:t>
            </a:r>
            <a:r>
              <a:rPr lang="en-US" dirty="0" smtClean="0"/>
              <a:t> D., and </a:t>
            </a:r>
            <a:r>
              <a:rPr lang="en-US" dirty="0" err="1" smtClean="0"/>
              <a:t>Fotios</a:t>
            </a:r>
            <a:r>
              <a:rPr lang="en-US" dirty="0" smtClean="0"/>
              <a:t> </a:t>
            </a:r>
            <a:r>
              <a:rPr lang="en-US" dirty="0" err="1" smtClean="0"/>
              <a:t>Pasiouras</a:t>
            </a:r>
            <a:r>
              <a:rPr lang="en-US" dirty="0" smtClean="0"/>
              <a:t>. “Assessing bank performance with operational research and artificial intelligence techniques: A survey.” </a:t>
            </a:r>
            <a:r>
              <a:rPr lang="en-US" i="1" dirty="0" smtClean="0"/>
              <a:t>European Journal of Operational Research, </a:t>
            </a:r>
            <a:r>
              <a:rPr lang="en-US" dirty="0" smtClean="0"/>
              <a:t>vol. 204, no. 2, 2010, pp. 189-198.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WORKS CITED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Rygielski</a:t>
            </a:r>
            <a:r>
              <a:rPr lang="en-US" dirty="0" smtClean="0"/>
              <a:t>, Chris, </a:t>
            </a:r>
            <a:r>
              <a:rPr lang="en-US" dirty="0" err="1" smtClean="0"/>
              <a:t>Jyun</a:t>
            </a:r>
            <a:r>
              <a:rPr lang="en-US" dirty="0" smtClean="0"/>
              <a:t>-Cheng Wang, and David Yen. “Data mining techniques for customer relationship management.” </a:t>
            </a:r>
            <a:r>
              <a:rPr lang="en-US" i="1" dirty="0" smtClean="0"/>
              <a:t>Technology in Society</a:t>
            </a:r>
            <a:r>
              <a:rPr lang="en-US" dirty="0" smtClean="0"/>
              <a:t>, vol. 24, no. 4, 2002, pp. 483-502.</a:t>
            </a:r>
          </a:p>
          <a:p>
            <a:endParaRPr lang="en-US" dirty="0" smtClean="0"/>
          </a:p>
          <a:p>
            <a:r>
              <a:rPr lang="en-US" dirty="0" err="1" smtClean="0"/>
              <a:t>Liebowitz</a:t>
            </a:r>
            <a:r>
              <a:rPr lang="en-US" dirty="0" smtClean="0"/>
              <a:t>, J. “Knowledge management and its link to artificial intelligence.” </a:t>
            </a:r>
            <a:r>
              <a:rPr lang="en-US" i="1" dirty="0" smtClean="0"/>
              <a:t>Expert Systems with Applications, </a:t>
            </a:r>
            <a:r>
              <a:rPr lang="en-US" dirty="0" smtClean="0"/>
              <a:t>vol. 20, no. 1, 2001, pp. 1-6.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WORKS CITED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Patel, </a:t>
            </a:r>
            <a:r>
              <a:rPr lang="en-US" dirty="0" err="1" smtClean="0"/>
              <a:t>Vimla</a:t>
            </a:r>
            <a:r>
              <a:rPr lang="en-US" dirty="0" smtClean="0"/>
              <a:t>, Edward </a:t>
            </a:r>
            <a:r>
              <a:rPr lang="en-US" dirty="0" err="1" smtClean="0"/>
              <a:t>Shortliffe</a:t>
            </a:r>
            <a:r>
              <a:rPr lang="en-US" dirty="0" smtClean="0"/>
              <a:t>, Mario </a:t>
            </a:r>
            <a:r>
              <a:rPr lang="en-US" dirty="0" err="1" smtClean="0"/>
              <a:t>Stefanelli</a:t>
            </a:r>
            <a:r>
              <a:rPr lang="en-US" dirty="0" smtClean="0"/>
              <a:t>, Peter </a:t>
            </a:r>
            <a:r>
              <a:rPr lang="en-US" dirty="0" err="1" smtClean="0"/>
              <a:t>Szolovits</a:t>
            </a:r>
            <a:r>
              <a:rPr lang="en-US" dirty="0" smtClean="0"/>
              <a:t>, Michael Berthold, Ricardo </a:t>
            </a:r>
            <a:r>
              <a:rPr lang="en-US" dirty="0" err="1" smtClean="0"/>
              <a:t>Bellazzi</a:t>
            </a:r>
            <a:r>
              <a:rPr lang="en-US" dirty="0" smtClean="0"/>
              <a:t>, and </a:t>
            </a:r>
            <a:r>
              <a:rPr lang="en-US" dirty="0" err="1" smtClean="0"/>
              <a:t>Ameen</a:t>
            </a:r>
            <a:r>
              <a:rPr lang="en-US" dirty="0" smtClean="0"/>
              <a:t> Abu-Hanna. “The coming of age of artificial intelligence in medicine.” </a:t>
            </a:r>
            <a:r>
              <a:rPr lang="en-US" i="1" dirty="0" smtClean="0"/>
              <a:t>Artificial Intelligence in Medicine, </a:t>
            </a:r>
            <a:r>
              <a:rPr lang="en-US" dirty="0" smtClean="0"/>
              <a:t>vol. 46, no. 1, 2009, pp. 5-17.</a:t>
            </a:r>
          </a:p>
          <a:p>
            <a:endParaRPr lang="en-US" dirty="0" smtClean="0"/>
          </a:p>
          <a:p>
            <a:r>
              <a:rPr lang="en-US" dirty="0" smtClean="0"/>
              <a:t>Davids, Angela. “Urban search and rescue robots: From tragedy to technology.” </a:t>
            </a:r>
            <a:r>
              <a:rPr lang="en-US" i="1" dirty="0" smtClean="0"/>
              <a:t>IEEE Intelligent Systems, </a:t>
            </a:r>
            <a:r>
              <a:rPr lang="en-US" dirty="0" smtClean="0"/>
              <a:t>vol. 17, no. 2, 2002, pp. 81-83.</a:t>
            </a:r>
          </a:p>
          <a:p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WORKS CITED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Bengler</a:t>
            </a:r>
            <a:r>
              <a:rPr lang="en-US" dirty="0" smtClean="0"/>
              <a:t>, Klaus, Klaus </a:t>
            </a:r>
            <a:r>
              <a:rPr lang="en-US" dirty="0" err="1" smtClean="0"/>
              <a:t>Dietmayer</a:t>
            </a:r>
            <a:r>
              <a:rPr lang="en-US" dirty="0" smtClean="0"/>
              <a:t>, Berthold Farber, Markus Maurer, </a:t>
            </a:r>
            <a:r>
              <a:rPr lang="en-US" dirty="0" err="1" smtClean="0"/>
              <a:t>Christoph</a:t>
            </a:r>
            <a:r>
              <a:rPr lang="en-US" dirty="0" smtClean="0"/>
              <a:t> Stiller, and Hermann Winner. “Three decades of driver assistance systems: Review and future perspectives.”</a:t>
            </a:r>
            <a:r>
              <a:rPr lang="en-US" i="1" dirty="0" smtClean="0"/>
              <a:t>IEEE Intelligent Transportation Systems Magazines</a:t>
            </a:r>
            <a:r>
              <a:rPr lang="en-US" dirty="0" smtClean="0"/>
              <a:t>, vol. 6, no. 4, 2014, pp. 6-22.</a:t>
            </a:r>
          </a:p>
          <a:p>
            <a:endParaRPr lang="en-US" dirty="0" smtClean="0"/>
          </a:p>
          <a:p>
            <a:r>
              <a:rPr lang="en-US" dirty="0" err="1" smtClean="0"/>
              <a:t>Bhuiyan</a:t>
            </a:r>
            <a:r>
              <a:rPr lang="en-US" dirty="0" smtClean="0"/>
              <a:t>, M, I. A. Choudhury, and M. </a:t>
            </a:r>
            <a:r>
              <a:rPr lang="en-US" dirty="0" err="1" smtClean="0"/>
              <a:t>Dahari</a:t>
            </a:r>
            <a:r>
              <a:rPr lang="en-US" dirty="0" smtClean="0"/>
              <a:t>. “Development of a control system for artificially rehabilitated limbs: A review.” </a:t>
            </a:r>
            <a:r>
              <a:rPr lang="en-US" i="1" dirty="0" smtClean="0"/>
              <a:t>IEEE Intelligent Systems</a:t>
            </a:r>
            <a:r>
              <a:rPr lang="en-US" dirty="0" smtClean="0"/>
              <a:t>, vol. 23, no. 2, 2008, pp. 15-18.</a:t>
            </a:r>
          </a:p>
          <a:p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WORKS CITED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Barfield, Woodrow, and Alexander Williams. “</a:t>
            </a:r>
            <a:r>
              <a:rPr lang="en-US" dirty="0" err="1" smtClean="0"/>
              <a:t>Cyborgs</a:t>
            </a:r>
            <a:r>
              <a:rPr lang="en-US" dirty="0" smtClean="0"/>
              <a:t> and enhancement technology.” </a:t>
            </a:r>
            <a:r>
              <a:rPr lang="en-US" i="1" dirty="0" smtClean="0"/>
              <a:t>Philosophies</a:t>
            </a:r>
            <a:r>
              <a:rPr lang="en-US" dirty="0" smtClean="0"/>
              <a:t>, vol. 2, no. 4, 2017, pp. 1-18.</a:t>
            </a:r>
          </a:p>
          <a:p>
            <a:endParaRPr lang="en-US" dirty="0" smtClean="0"/>
          </a:p>
          <a:p>
            <a:r>
              <a:rPr lang="en-US" dirty="0" smtClean="0"/>
              <a:t>Dawson, Michael R., </a:t>
            </a:r>
            <a:r>
              <a:rPr lang="en-US" dirty="0" err="1" smtClean="0"/>
              <a:t>Farbod</a:t>
            </a:r>
            <a:r>
              <a:rPr lang="en-US" dirty="0" smtClean="0"/>
              <a:t> </a:t>
            </a:r>
            <a:r>
              <a:rPr lang="en-US" dirty="0" err="1" smtClean="0"/>
              <a:t>Fahimi</a:t>
            </a:r>
            <a:r>
              <a:rPr lang="en-US" dirty="0" smtClean="0"/>
              <a:t>, and Jason Carey. “The Development of a </a:t>
            </a:r>
            <a:r>
              <a:rPr lang="en-US" dirty="0" err="1" smtClean="0"/>
              <a:t>Myoelectric</a:t>
            </a:r>
            <a:r>
              <a:rPr lang="en-US" dirty="0" smtClean="0"/>
              <a:t> Training Tool for Above-Elbow Amputees” </a:t>
            </a:r>
            <a:r>
              <a:rPr lang="en-US" i="1" dirty="0" smtClean="0"/>
              <a:t>The Open Biomedical Engineering Journal</a:t>
            </a:r>
            <a:r>
              <a:rPr lang="en-US" dirty="0" smtClean="0"/>
              <a:t>, vol. 6, 2012, pp. 5-15.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APPLICATION OF ARTIFICIAL INTELLIGENCE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artificial intelligence concept is widely used in sectors such as health, military, and education among others.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 the medical sector, artificial intelligence is applied through the use of computational comprehension and exhibition of intelligent </a:t>
            </a:r>
            <a:r>
              <a:rPr lang="en-US" dirty="0" err="1" smtClean="0"/>
              <a:t>behaviour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AI APPLICATION IN THE HEALTH SECTOR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the health sector, artificial intelligence helps clinicians to identify the best diagnosis </a:t>
            </a:r>
          </a:p>
          <a:p>
            <a:endParaRPr lang="en-US" dirty="0" smtClean="0"/>
          </a:p>
          <a:p>
            <a:r>
              <a:rPr lang="en-US" dirty="0" smtClean="0"/>
              <a:t>Technological systems such as the Artificial Neural Networks (ANNs) play major roles  in the health sector </a:t>
            </a:r>
            <a:r>
              <a:rPr lang="en-US" dirty="0"/>
              <a:t>(</a:t>
            </a:r>
            <a:r>
              <a:rPr lang="en-US" dirty="0" err="1"/>
              <a:t>Ramesh</a:t>
            </a:r>
            <a:r>
              <a:rPr lang="en-US" dirty="0"/>
              <a:t>, </a:t>
            </a:r>
            <a:r>
              <a:rPr lang="en-US" dirty="0" err="1"/>
              <a:t>Kambhampati</a:t>
            </a:r>
            <a:r>
              <a:rPr lang="en-US" dirty="0"/>
              <a:t>, Monson and Drew 335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The ANN has the capability to execute parallel computations for data and knowledge processing 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AI APPLICATION IN THE HEALTH SECTOR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Artificial intelligence techniques also play significant roles in the health sector through the management of information flow in the electronic health records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Health organizations have applied artificial intelligence to optimize treatments from single points of decision in clinical settings </a:t>
            </a:r>
            <a:r>
              <a:rPr lang="en-US" dirty="0"/>
              <a:t>(Bennett and Hauser 4</a:t>
            </a:r>
            <a:r>
              <a:rPr lang="en-US" dirty="0" smtClean="0"/>
              <a:t>).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AI APPLICATION IN THE HEALTH SECTOR -Cont’d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Cytologists, for example, can apply artificial intelligence systems to evaluate cytological specimens to ascertain whether they are malignant or not </a:t>
            </a:r>
            <a:r>
              <a:rPr lang="en-US" dirty="0"/>
              <a:t>(</a:t>
            </a:r>
            <a:r>
              <a:rPr lang="en-US" dirty="0" err="1"/>
              <a:t>Ramesh</a:t>
            </a:r>
            <a:r>
              <a:rPr lang="en-US" dirty="0"/>
              <a:t>, </a:t>
            </a:r>
            <a:r>
              <a:rPr lang="en-US" dirty="0" err="1"/>
              <a:t>Kambhampati</a:t>
            </a:r>
            <a:r>
              <a:rPr lang="en-US" dirty="0"/>
              <a:t>, Monson, and Drew 336</a:t>
            </a:r>
            <a:r>
              <a:rPr lang="en-US" dirty="0" smtClean="0"/>
              <a:t>).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This system needs to be devoid of errors because of the consequences they can cause to health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AI APPLICATION IN THE BANKING SECTOR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Banking institutions also apply artificial intelligence to determine the banks’ performance.</a:t>
            </a:r>
          </a:p>
          <a:p>
            <a:endParaRPr lang="en-US" dirty="0" smtClean="0"/>
          </a:p>
          <a:p>
            <a:r>
              <a:rPr lang="en-US" dirty="0" smtClean="0"/>
              <a:t>Based on the important role banks play , they need to ensure their performance is optimum </a:t>
            </a:r>
            <a:r>
              <a:rPr lang="en-US" dirty="0"/>
              <a:t>(</a:t>
            </a:r>
            <a:r>
              <a:rPr lang="en-US" dirty="0" err="1"/>
              <a:t>Fethi</a:t>
            </a:r>
            <a:r>
              <a:rPr lang="en-US" dirty="0"/>
              <a:t> and </a:t>
            </a:r>
            <a:r>
              <a:rPr lang="en-US" dirty="0" err="1"/>
              <a:t>Pasiouras</a:t>
            </a:r>
            <a:r>
              <a:rPr lang="en-US" dirty="0"/>
              <a:t> 189</a:t>
            </a:r>
            <a:r>
              <a:rPr lang="en-US" dirty="0" smtClean="0"/>
              <a:t>). </a:t>
            </a:r>
          </a:p>
          <a:p>
            <a:endParaRPr lang="en-US" dirty="0" smtClean="0"/>
          </a:p>
          <a:p>
            <a:r>
              <a:rPr lang="en-US" dirty="0" smtClean="0"/>
              <a:t>Banks use systems such as DEA to determine their performance.(</a:t>
            </a:r>
            <a:r>
              <a:rPr lang="en-US" dirty="0" err="1"/>
              <a:t>Fethi</a:t>
            </a:r>
            <a:r>
              <a:rPr lang="en-US" dirty="0"/>
              <a:t> and </a:t>
            </a:r>
            <a:r>
              <a:rPr lang="en-US" dirty="0" err="1"/>
              <a:t>Pasiouras</a:t>
            </a:r>
            <a:r>
              <a:rPr lang="en-US" dirty="0"/>
              <a:t> 196</a:t>
            </a:r>
            <a:r>
              <a:rPr lang="en-US" dirty="0" smtClean="0"/>
              <a:t>).  </a:t>
            </a:r>
          </a:p>
          <a:p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AI APPLICATION IN ONLINE BUSINESSES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Business organizations have applied artificial intelligence through processes such as data mining </a:t>
            </a:r>
            <a:r>
              <a:rPr lang="en-US" dirty="0"/>
              <a:t>(</a:t>
            </a:r>
            <a:r>
              <a:rPr lang="en-US" dirty="0" err="1"/>
              <a:t>Rygielski</a:t>
            </a:r>
            <a:r>
              <a:rPr lang="en-US" dirty="0"/>
              <a:t>, Wang, and Yen 483-502</a:t>
            </a:r>
            <a:r>
              <a:rPr lang="en-US" dirty="0" smtClean="0"/>
              <a:t>).</a:t>
            </a:r>
          </a:p>
          <a:p>
            <a:endParaRPr lang="en-US" dirty="0" smtClean="0"/>
          </a:p>
          <a:p>
            <a:r>
              <a:rPr lang="en-US" dirty="0" smtClean="0"/>
              <a:t>Businesses use software that  gathers consumers’ information to determine how they can identify clients’ needs and meet their demands</a:t>
            </a:r>
          </a:p>
          <a:p>
            <a:endParaRPr lang="en-US" dirty="0" smtClean="0"/>
          </a:p>
          <a:p>
            <a:r>
              <a:rPr lang="en-US" dirty="0" smtClean="0"/>
              <a:t>This process assists in the maintenance of  customer relationship management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AI APPLICATION IN KNOWLEDGE MANAGEMENT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Artificial intelligence also plays significant roles in the management of knowledge </a:t>
            </a:r>
            <a:r>
              <a:rPr lang="en-US" dirty="0"/>
              <a:t>(</a:t>
            </a:r>
            <a:r>
              <a:rPr lang="en-US" dirty="0" err="1"/>
              <a:t>Liebowitz</a:t>
            </a:r>
            <a:r>
              <a:rPr lang="en-US" dirty="0"/>
              <a:t> 1-6</a:t>
            </a:r>
            <a:r>
              <a:rPr lang="en-US" dirty="0" smtClean="0"/>
              <a:t>).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process entails the evaluation of data in tacit knowledge form to the representation of knowledge in explicit forms and vice versa  </a:t>
            </a:r>
            <a:r>
              <a:rPr lang="en-US" dirty="0"/>
              <a:t>(Patel et al 5-17).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273</TotalTime>
  <Words>1438</Words>
  <Application>Microsoft Office PowerPoint</Application>
  <PresentationFormat>On-screen Show (4:3)</PresentationFormat>
  <Paragraphs>117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Civic</vt:lpstr>
      <vt:lpstr>ARTIFICIAL INTELLIGENCE</vt:lpstr>
      <vt:lpstr>INTRODUCTION</vt:lpstr>
      <vt:lpstr>APPLICATION OF ARTIFICIAL INTELLIGENCE</vt:lpstr>
      <vt:lpstr>AI APPLICATION IN THE HEALTH SECTOR</vt:lpstr>
      <vt:lpstr>AI APPLICATION IN THE HEALTH SECTOR Cont’d</vt:lpstr>
      <vt:lpstr>AI APPLICATION IN THE HEALTH SECTOR -Cont’d</vt:lpstr>
      <vt:lpstr>AI APPLICATION IN THE BANKING SECTOR</vt:lpstr>
      <vt:lpstr>AI APPLICATION IN ONLINE BUSINESSES</vt:lpstr>
      <vt:lpstr>AI APPLICATION IN KNOWLEDGE MANAGEMENT</vt:lpstr>
      <vt:lpstr>AI APPLICATION IN DISASTER MANAGEMENT</vt:lpstr>
      <vt:lpstr>ARTIFICIAL INTELLIGENCE AND THE FUTURE IN COMPUTERS</vt:lpstr>
      <vt:lpstr>ARTIFICIAL INTELLIGENCE AND THE FUTURE IN COMPUTERS</vt:lpstr>
      <vt:lpstr>ARTIFICIAL INTELLIGENCE AND THE FUTURE IN COMPUTERS</vt:lpstr>
      <vt:lpstr>ARTIFICIAL INTELLIGENCE AND THE FUTURE IN COMPUTERS</vt:lpstr>
      <vt:lpstr>ARTIFICIAL INTELLIGENCE AND THE FUTURE IN COMPUTERS</vt:lpstr>
      <vt:lpstr>ARTIFICIAL INTELLIGENCE AND THE FUTURE IN COMPUTERS</vt:lpstr>
      <vt:lpstr>ARTIFICIAL INTELLIGENCE AND THE FUTURE IN COMPUTERS</vt:lpstr>
      <vt:lpstr>ARTIFICIAL INTELLIGENCE AND THE FUTURE IN COMPUTERS</vt:lpstr>
      <vt:lpstr>WORKS CITED</vt:lpstr>
      <vt:lpstr>WORKS CITED</vt:lpstr>
      <vt:lpstr>WORKS CITED</vt:lpstr>
      <vt:lpstr>WORKS CITED</vt:lpstr>
      <vt:lpstr>WORKS CITED</vt:lpstr>
      <vt:lpstr>WORKS CITED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</dc:creator>
  <cp:lastModifiedBy>Michael</cp:lastModifiedBy>
  <cp:revision>271</cp:revision>
  <dcterms:created xsi:type="dcterms:W3CDTF">2018-04-24T14:36:29Z</dcterms:created>
  <dcterms:modified xsi:type="dcterms:W3CDTF">2018-04-24T19:09:39Z</dcterms:modified>
</cp:coreProperties>
</file>