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31" autoAdjust="0"/>
  </p:normalViewPr>
  <p:slideViewPr>
    <p:cSldViewPr snapToGrid="0">
      <p:cViewPr varScale="1">
        <p:scale>
          <a:sx n="75" d="100"/>
          <a:sy n="75" d="100"/>
        </p:scale>
        <p:origin x="540" y="72"/>
      </p:cViewPr>
      <p:guideLst/>
    </p:cSldViewPr>
  </p:slideViewPr>
  <p:notesTextViewPr>
    <p:cViewPr>
      <p:scale>
        <a:sx n="1" d="1"/>
        <a:sy n="1" d="1"/>
      </p:scale>
      <p:origin x="0" y="-34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A7BF0-D337-47ED-BDF8-7C3C7FA4BB4C}"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EF4A8-0FE9-45B3-82E7-1013A2BDD686}" type="slidenum">
              <a:rPr lang="en-US" smtClean="0"/>
              <a:t>‹#›</a:t>
            </a:fld>
            <a:endParaRPr lang="en-US"/>
          </a:p>
        </p:txBody>
      </p:sp>
    </p:spTree>
    <p:extLst>
      <p:ext uri="{BB962C8B-B14F-4D97-AF65-F5344CB8AC3E}">
        <p14:creationId xmlns:p14="http://schemas.microsoft.com/office/powerpoint/2010/main" val="385962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letter from Birmingham was an open letter written by Martin Luther King Junior in April 1963.Even though the letter was written in newspaper </a:t>
            </a:r>
            <a:r>
              <a:rPr lang="en-US" baseline="0" dirty="0" err="1" smtClean="0">
                <a:latin typeface="Times New Roman" panose="02020603050405020304" pitchFamily="18" charset="0"/>
                <a:cs typeface="Times New Roman" panose="02020603050405020304" pitchFamily="18" charset="0"/>
              </a:rPr>
              <a:t>margins,it</a:t>
            </a:r>
            <a:r>
              <a:rPr lang="en-US" baseline="0" dirty="0" smtClean="0">
                <a:latin typeface="Times New Roman" panose="02020603050405020304" pitchFamily="18" charset="0"/>
                <a:cs typeface="Times New Roman" panose="02020603050405020304" pitchFamily="18" charset="0"/>
              </a:rPr>
              <a:t> played a significant role in defending the non-violent resistance to racism by suggesting that people had the moral responsibility to take direct action and break unjust laws. The Birmingham letter was a response for the statement made by eight clergy men in Alabama against Martin Luther King and his </a:t>
            </a:r>
            <a:r>
              <a:rPr lang="en-US" baseline="0" dirty="0" err="1" smtClean="0">
                <a:latin typeface="Times New Roman" panose="02020603050405020304" pitchFamily="18" charset="0"/>
                <a:cs typeface="Times New Roman" panose="02020603050405020304" pitchFamily="18" charset="0"/>
              </a:rPr>
              <a:t>methods.In</a:t>
            </a:r>
            <a:r>
              <a:rPr lang="en-US" baseline="0" dirty="0" smtClean="0">
                <a:latin typeface="Times New Roman" panose="02020603050405020304" pitchFamily="18" charset="0"/>
                <a:cs typeface="Times New Roman" panose="02020603050405020304" pitchFamily="18" charset="0"/>
              </a:rPr>
              <a:t> his </a:t>
            </a:r>
            <a:r>
              <a:rPr lang="en-US" baseline="0" dirty="0" err="1" smtClean="0">
                <a:latin typeface="Times New Roman" panose="02020603050405020304" pitchFamily="18" charset="0"/>
                <a:cs typeface="Times New Roman" panose="02020603050405020304" pitchFamily="18" charset="0"/>
              </a:rPr>
              <a:t>response,he</a:t>
            </a:r>
            <a:r>
              <a:rPr lang="en-US" baseline="0" dirty="0" smtClean="0">
                <a:latin typeface="Times New Roman" panose="02020603050405020304" pitchFamily="18" charset="0"/>
                <a:cs typeface="Times New Roman" panose="02020603050405020304" pitchFamily="18" charset="0"/>
              </a:rPr>
              <a:t> addressed various criticisms made by the  “Call of Unity “ clergy men. One of the things that Martin Luther king addressed included the clergymen’s arguments that social injustices should be fought in the streets and not in the courts. Martin Luther King responded by speaking about the black oppression that existed in America. He also responded to the Clergy men’s criticisms on some of the public actions that he used. Martin Luther addressed this in the letter by indicating that he was using non-violent demonstrations to get negotiations with the white structure for true civil rights for African-Americans to be achieved.</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Towards the end of the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letter,Martin</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Luther King also criticizes the praise given to the Birmingham police for maintaining non-violently to others but violently to the black people.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3AEF4A8-0FE9-45B3-82E7-1013A2BDD686}" type="slidenum">
              <a:rPr lang="en-US" smtClean="0"/>
              <a:t>2</a:t>
            </a:fld>
            <a:endParaRPr lang="en-US"/>
          </a:p>
        </p:txBody>
      </p:sp>
    </p:spTree>
    <p:extLst>
      <p:ext uri="{BB962C8B-B14F-4D97-AF65-F5344CB8AC3E}">
        <p14:creationId xmlns:p14="http://schemas.microsoft.com/office/powerpoint/2010/main" val="349219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The assassination  of President</a:t>
            </a:r>
            <a:r>
              <a:rPr lang="en-US" baseline="0" dirty="0" smtClean="0">
                <a:latin typeface="Times New Roman" panose="02020603050405020304" pitchFamily="18" charset="0"/>
                <a:cs typeface="Times New Roman" panose="02020603050405020304" pitchFamily="18" charset="0"/>
              </a:rPr>
              <a:t> John. F. Kennedy took place in 1963 as he drove through Dallas ,Texas when gunfire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reverberated in the</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Dealey</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Plaza. The bullets struck in John Kennedy’s head and neck. The governor who was also at the scene was shot in the chest. In an attempt to save the president, the car sped off to Parkland Memorial Hospital which was just a few minutes away from the scene.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However,nothing</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could be done for the president and at 1:00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pm,he</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was pronounced </a:t>
            </a:r>
            <a:r>
              <a:rPr lang="en-US" sz="12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dead.The</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police arrested Lee Harvey Oswald as he was identified to be the president’s assassin.</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next morning, Oswald was scheduled to be transferred to a county Jail. During his transfer, he was assassinated by a night club owner known as Jack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Ruby.The</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assassination of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John.F.Kennedy</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raised a lot of controversy as most believed that it was a conspiracy in the CIA who wanted to punish the president as a result of a failed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invasion.After</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the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assassination,Lyndon.B.Johnson</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took the oath of office. On Monday 23,November, John Kennedy was laid to rest in Arlington National Cemetery. Head of states and representatives in more than 100 countries attended the funeral.</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3AEF4A8-0FE9-45B3-82E7-1013A2BDD686}" type="slidenum">
              <a:rPr lang="en-US" smtClean="0"/>
              <a:t>3</a:t>
            </a:fld>
            <a:endParaRPr lang="en-US"/>
          </a:p>
        </p:txBody>
      </p:sp>
    </p:spTree>
    <p:extLst>
      <p:ext uri="{BB962C8B-B14F-4D97-AF65-F5344CB8AC3E}">
        <p14:creationId xmlns:p14="http://schemas.microsoft.com/office/powerpoint/2010/main" val="27648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Woodstock festival that took place for</a:t>
            </a:r>
            <a:r>
              <a:rPr lang="en-US" baseline="0" dirty="0" smtClean="0"/>
              <a:t> three days in 1969 aimed to promote peace and music. The promoters of the festival were four young men who included Joel </a:t>
            </a:r>
            <a:r>
              <a:rPr lang="en-US" baseline="0" dirty="0" err="1" smtClean="0"/>
              <a:t>Rosemann</a:t>
            </a:r>
            <a:r>
              <a:rPr lang="en-US" baseline="0" dirty="0" smtClean="0"/>
              <a:t>, John Roberts, Mike Lang and Artie </a:t>
            </a:r>
            <a:r>
              <a:rPr lang="en-US" baseline="0" dirty="0" err="1" smtClean="0"/>
              <a:t>Kornfeld</a:t>
            </a:r>
            <a:r>
              <a:rPr lang="en-US" baseline="0" dirty="0" smtClean="0"/>
              <a:t>. The original idea involved building a retreat and a recording studio for rock musicians in </a:t>
            </a:r>
            <a:r>
              <a:rPr lang="en-US" baseline="0" dirty="0" err="1" smtClean="0"/>
              <a:t>Woodstock.However,the</a:t>
            </a:r>
            <a:r>
              <a:rPr lang="en-US" baseline="0" dirty="0" smtClean="0"/>
              <a:t> idea then changed to creating a two day concert that would raise enough money to build the recording studio. Consequently, they began arranging for a large music festival and they found the perfect location which was an industrial park in Wallkill. </a:t>
            </a:r>
            <a:r>
              <a:rPr lang="en-US" baseline="0" dirty="0" err="1" smtClean="0"/>
              <a:t>However,their</a:t>
            </a:r>
            <a:r>
              <a:rPr lang="en-US" baseline="0" dirty="0" smtClean="0"/>
              <a:t> plans in regards to the location did not go as expected as the citizens of Wallkill did not want the festival to be held in their town. In July 2</a:t>
            </a:r>
            <a:r>
              <a:rPr lang="en-US" baseline="30000" dirty="0" smtClean="0"/>
              <a:t>nd</a:t>
            </a:r>
            <a:r>
              <a:rPr lang="en-US" baseline="0" dirty="0" smtClean="0"/>
              <a:t>,1969 they even went ahead and passed a law that banned the concert from their </a:t>
            </a:r>
            <a:r>
              <a:rPr lang="en-US" baseline="0" dirty="0" err="1" smtClean="0"/>
              <a:t>vicinity.This</a:t>
            </a:r>
            <a:r>
              <a:rPr lang="en-US" baseline="0" dirty="0" smtClean="0"/>
              <a:t> brought about panic and doubts as to whether or not the festival was going to take </a:t>
            </a:r>
            <a:r>
              <a:rPr lang="en-US" baseline="0" dirty="0" err="1" smtClean="0"/>
              <a:t>place.The</a:t>
            </a:r>
            <a:r>
              <a:rPr lang="en-US" baseline="0" dirty="0" smtClean="0"/>
              <a:t> negotiations with the musicians to perform at the festival proved to be difficult and the stores refused to sell the tickets. However, the promoters managed to get a dairy farm in Bethel as their new location where about 500,000 people attended the </a:t>
            </a:r>
            <a:r>
              <a:rPr lang="en-US" baseline="0" dirty="0" err="1" smtClean="0"/>
              <a:t>festival.Some</a:t>
            </a:r>
            <a:r>
              <a:rPr lang="en-US" baseline="0" dirty="0" smtClean="0"/>
              <a:t> of the musicians that performed during the festival include Richie Havens, Joan Baez, Janis Joplin and Santana.</a:t>
            </a:r>
            <a:endParaRPr lang="en-US" dirty="0"/>
          </a:p>
        </p:txBody>
      </p:sp>
      <p:sp>
        <p:nvSpPr>
          <p:cNvPr id="4" name="Slide Number Placeholder 3"/>
          <p:cNvSpPr>
            <a:spLocks noGrp="1"/>
          </p:cNvSpPr>
          <p:nvPr>
            <p:ph type="sldNum" sz="quarter" idx="10"/>
          </p:nvPr>
        </p:nvSpPr>
        <p:spPr/>
        <p:txBody>
          <a:bodyPr/>
          <a:lstStyle/>
          <a:p>
            <a:fld id="{03AEF4A8-0FE9-45B3-82E7-1013A2BDD686}" type="slidenum">
              <a:rPr lang="en-US" smtClean="0"/>
              <a:t>4</a:t>
            </a:fld>
            <a:endParaRPr lang="en-US"/>
          </a:p>
        </p:txBody>
      </p:sp>
    </p:spTree>
    <p:extLst>
      <p:ext uri="{BB962C8B-B14F-4D97-AF65-F5344CB8AC3E}">
        <p14:creationId xmlns:p14="http://schemas.microsoft.com/office/powerpoint/2010/main" val="368700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Cuban</a:t>
            </a:r>
            <a:r>
              <a:rPr lang="en-US" baseline="0" dirty="0" smtClean="0"/>
              <a:t> Missile crisis was a conflict between the Soviet Union and United States in October 1962 over the  Soviet Union missiles deployed in </a:t>
            </a:r>
            <a:r>
              <a:rPr lang="en-US" baseline="0" dirty="0" err="1" smtClean="0"/>
              <a:t>Cuba.This</a:t>
            </a:r>
            <a:r>
              <a:rPr lang="en-US" baseline="0" dirty="0" smtClean="0"/>
              <a:t> crisis nearly led to a nuclear conflict between the United States and the Soviet Union. The crisis made history because of numerous reasons such as the calculations and miscalculations as well as the secret and direct communications on both sides. The nuclear missiles in Cuba were first discovered by an American plane which secretly photographed the Soviet Union building the missiles in Cuba. At first, John Kennedy who was the president of the United States at the time did not want Cuba and Russia to know that he had discovered the missiles. Instead, he heled meetings to discuss the problem and he finally decided that he would place a naval blockade in Cuba to prevent the Soviet Union from bringing more military supplies and ordered for the destruction of the Soviet sites. There was tension on how the Soviet president would react to President Kennedy’s actions. </a:t>
            </a:r>
            <a:r>
              <a:rPr lang="en-US" baseline="0" dirty="0" err="1" smtClean="0"/>
              <a:t>Luckily,the</a:t>
            </a:r>
            <a:r>
              <a:rPr lang="en-US" baseline="0" dirty="0" smtClean="0"/>
              <a:t> leaders from both countries realized that there would be a possibility of a nuclear war hence the Soviet Union agreed to dismantle the nuclear war while the United States agreed not to invade Cuba.</a:t>
            </a:r>
            <a:endParaRPr lang="en-US" dirty="0"/>
          </a:p>
        </p:txBody>
      </p:sp>
      <p:sp>
        <p:nvSpPr>
          <p:cNvPr id="4" name="Slide Number Placeholder 3"/>
          <p:cNvSpPr>
            <a:spLocks noGrp="1"/>
          </p:cNvSpPr>
          <p:nvPr>
            <p:ph type="sldNum" sz="quarter" idx="10"/>
          </p:nvPr>
        </p:nvSpPr>
        <p:spPr/>
        <p:txBody>
          <a:bodyPr/>
          <a:lstStyle/>
          <a:p>
            <a:fld id="{03AEF4A8-0FE9-45B3-82E7-1013A2BDD686}" type="slidenum">
              <a:rPr lang="en-US" smtClean="0"/>
              <a:t>5</a:t>
            </a:fld>
            <a:endParaRPr lang="en-US"/>
          </a:p>
        </p:txBody>
      </p:sp>
    </p:spTree>
    <p:extLst>
      <p:ext uri="{BB962C8B-B14F-4D97-AF65-F5344CB8AC3E}">
        <p14:creationId xmlns:p14="http://schemas.microsoft.com/office/powerpoint/2010/main" val="324346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interest of the United States in Vietnam</a:t>
            </a:r>
            <a:r>
              <a:rPr lang="en-US" baseline="0" dirty="0" smtClean="0"/>
              <a:t> can be traced back to 1965 after the Second World War. In the same year, the United States is believed to have deployed over 3,500 troops in South Vietnam. Therefore, the United States used military force to obtain national political objectives in Vietnam. North Vietnam reacted to US infiltration in South Vietnam by deploying more men and supplies in South Vietnam to combat the US. However, it is worth noting that the US involvement in South Vietnam was to prevent the communists from taking over. In March, the United states began its attack on North Vietnam to defeat the communist forces under the command of William Westmoreland. His strategy during the war involved mobility, technology, attrition and using US superiority of fire power to his advantage. In November, the same year, the armies met head on for the first time and they both claimed victory. Both armies received military aid from different countries .The United States received aid from Australia and New Zealand while North Vietnam was assisted by China and the Soviet Union. However, at the end of the Year, the President  Johnson Lyndon declared a temporary halt to the war to conduct negotiations.</a:t>
            </a:r>
            <a:endParaRPr lang="en-US" dirty="0"/>
          </a:p>
        </p:txBody>
      </p:sp>
      <p:sp>
        <p:nvSpPr>
          <p:cNvPr id="4" name="Slide Number Placeholder 3"/>
          <p:cNvSpPr>
            <a:spLocks noGrp="1"/>
          </p:cNvSpPr>
          <p:nvPr>
            <p:ph type="sldNum" sz="quarter" idx="10"/>
          </p:nvPr>
        </p:nvSpPr>
        <p:spPr/>
        <p:txBody>
          <a:bodyPr/>
          <a:lstStyle/>
          <a:p>
            <a:fld id="{03AEF4A8-0FE9-45B3-82E7-1013A2BDD686}" type="slidenum">
              <a:rPr lang="en-US" smtClean="0"/>
              <a:t>6</a:t>
            </a:fld>
            <a:endParaRPr lang="en-US"/>
          </a:p>
        </p:txBody>
      </p:sp>
    </p:spTree>
    <p:extLst>
      <p:ext uri="{BB962C8B-B14F-4D97-AF65-F5344CB8AC3E}">
        <p14:creationId xmlns:p14="http://schemas.microsoft.com/office/powerpoint/2010/main" val="72032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scandal</a:t>
            </a:r>
            <a:r>
              <a:rPr lang="en-US" baseline="0" dirty="0" smtClean="0"/>
              <a:t> entails a series of political events from the 1960’s such as the Vietnam war as well as the pentagon papers publications. The scandals during President Nixon’s administration were revealed after there was an arrest of five burglars in the Democratic National Committee. Four of the burglars were CIA activists against Fidel </a:t>
            </a:r>
            <a:r>
              <a:rPr lang="en-US" baseline="0" dirty="0" err="1" smtClean="0"/>
              <a:t>Catro</a:t>
            </a:r>
            <a:r>
              <a:rPr lang="en-US" baseline="0" dirty="0" smtClean="0"/>
              <a:t> in Cuba. The fifth burglar was the security Chief of the Committee involved in President Nixon’s re-election(Genovese,1999). The burglars were found with a series of items. At first, the White House distant itself from the scandal but later on after president Nixon’s inauguration, investigations found out that the White House was involved in the scandal.</a:t>
            </a:r>
            <a:endParaRPr lang="en-US" dirty="0"/>
          </a:p>
        </p:txBody>
      </p:sp>
      <p:sp>
        <p:nvSpPr>
          <p:cNvPr id="4" name="Slide Number Placeholder 3"/>
          <p:cNvSpPr>
            <a:spLocks noGrp="1"/>
          </p:cNvSpPr>
          <p:nvPr>
            <p:ph type="sldNum" sz="quarter" idx="10"/>
          </p:nvPr>
        </p:nvSpPr>
        <p:spPr/>
        <p:txBody>
          <a:bodyPr/>
          <a:lstStyle/>
          <a:p>
            <a:fld id="{03AEF4A8-0FE9-45B3-82E7-1013A2BDD686}" type="slidenum">
              <a:rPr lang="en-US" smtClean="0"/>
              <a:t>7</a:t>
            </a:fld>
            <a:endParaRPr lang="en-US"/>
          </a:p>
        </p:txBody>
      </p:sp>
    </p:spTree>
    <p:extLst>
      <p:ext uri="{BB962C8B-B14F-4D97-AF65-F5344CB8AC3E}">
        <p14:creationId xmlns:p14="http://schemas.microsoft.com/office/powerpoint/2010/main" val="1591460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F3F34D7-761C-4D89-B306-106F23241BA5}" type="datetimeFigureOut">
              <a:rPr lang="en-US" smtClean="0"/>
              <a:t>4/30/2018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382974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F34D7-761C-4D89-B306-106F23241B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56101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F34D7-761C-4D89-B306-106F23241B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81278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F34D7-761C-4D89-B306-106F23241B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424BC-2B8D-4152-93A2-AC617F99C67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166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F34D7-761C-4D89-B306-106F23241B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305531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F3F34D7-761C-4D89-B306-106F23241BA5}"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70217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F3F34D7-761C-4D89-B306-106F23241BA5}"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3616446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F34D7-761C-4D89-B306-106F23241B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17687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F34D7-761C-4D89-B306-106F23241B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200650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F34D7-761C-4D89-B306-106F23241B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384027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F34D7-761C-4D89-B306-106F23241BA5}"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249588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3F34D7-761C-4D89-B306-106F23241B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360912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3F34D7-761C-4D89-B306-106F23241BA5}"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31639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3F34D7-761C-4D89-B306-106F23241BA5}"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260124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F34D7-761C-4D89-B306-106F23241BA5}"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69714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F34D7-761C-4D89-B306-106F23241B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88455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F34D7-761C-4D89-B306-106F23241BA5}"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424BC-2B8D-4152-93A2-AC617F99C679}" type="slidenum">
              <a:rPr lang="en-US" smtClean="0"/>
              <a:t>‹#›</a:t>
            </a:fld>
            <a:endParaRPr lang="en-US"/>
          </a:p>
        </p:txBody>
      </p:sp>
    </p:spTree>
    <p:extLst>
      <p:ext uri="{BB962C8B-B14F-4D97-AF65-F5344CB8AC3E}">
        <p14:creationId xmlns:p14="http://schemas.microsoft.com/office/powerpoint/2010/main" val="14095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3F34D7-761C-4D89-B306-106F23241BA5}" type="datetimeFigureOut">
              <a:rPr lang="en-US" smtClean="0"/>
              <a:t>4/30/2018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C424BC-2B8D-4152-93A2-AC617F99C679}" type="slidenum">
              <a:rPr lang="en-US" smtClean="0"/>
              <a:t>‹#›</a:t>
            </a:fld>
            <a:endParaRPr lang="en-US"/>
          </a:p>
        </p:txBody>
      </p:sp>
    </p:spTree>
    <p:extLst>
      <p:ext uri="{BB962C8B-B14F-4D97-AF65-F5344CB8AC3E}">
        <p14:creationId xmlns:p14="http://schemas.microsoft.com/office/powerpoint/2010/main" val="40105853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CULTURAL TRANSFORMATION OF THE SIXTIES</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Student’s Name:</a:t>
            </a:r>
          </a:p>
          <a:p>
            <a:r>
              <a:rPr lang="en-US" dirty="0">
                <a:latin typeface="Times New Roman" panose="02020603050405020304" pitchFamily="18" charset="0"/>
                <a:cs typeface="Times New Roman" panose="02020603050405020304" pitchFamily="18" charset="0"/>
              </a:rPr>
              <a:t>Professors Name:</a:t>
            </a:r>
          </a:p>
          <a:p>
            <a:r>
              <a:rPr lang="en-US" dirty="0">
                <a:latin typeface="Times New Roman" panose="02020603050405020304" pitchFamily="18" charset="0"/>
                <a:cs typeface="Times New Roman" panose="02020603050405020304" pitchFamily="18" charset="0"/>
              </a:rPr>
              <a:t>Course:</a:t>
            </a:r>
          </a:p>
          <a:p>
            <a:r>
              <a:rPr lang="en-US" dirty="0">
                <a:latin typeface="Times New Roman" panose="02020603050405020304" pitchFamily="18" charset="0"/>
                <a:cs typeface="Times New Roman" panose="02020603050405020304" pitchFamily="18" charset="0"/>
              </a:rPr>
              <a:t>Date:</a:t>
            </a:r>
          </a:p>
          <a:p>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03100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Letter from Birmingham Jail</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This was an open letter by Martin Luther King Junior written in April 1963(Upchurch,2008).</a:t>
            </a:r>
          </a:p>
          <a:p>
            <a:r>
              <a:rPr lang="en-US" dirty="0" smtClean="0">
                <a:latin typeface="Times New Roman" panose="02020603050405020304" pitchFamily="18" charset="0"/>
                <a:cs typeface="Times New Roman" panose="02020603050405020304" pitchFamily="18" charset="0"/>
              </a:rPr>
              <a:t>The letter suggests that people have the moral responsibility to take direct action and break unjust laws.</a:t>
            </a:r>
          </a:p>
          <a:p>
            <a:r>
              <a:rPr lang="en-US" dirty="0" smtClean="0">
                <a:latin typeface="Times New Roman" panose="02020603050405020304" pitchFamily="18" charset="0"/>
                <a:cs typeface="Times New Roman" panose="02020603050405020304" pitchFamily="18" charset="0"/>
              </a:rPr>
              <a:t>Defends non-violent resistance to racism(Upchurch,2008).</a:t>
            </a:r>
          </a:p>
          <a:p>
            <a:endParaRPr lang="en-US" dirty="0"/>
          </a:p>
        </p:txBody>
      </p:sp>
      <p:pic>
        <p:nvPicPr>
          <p:cNvPr id="1026" name="Picture 2" descr="Image result for the letter from birmingham jai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29589" y="2249486"/>
            <a:ext cx="2363183" cy="319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6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John. F. Kennedy Assassination</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President John. F. Kennedy was assassinated by Lee Harvey Oswald in </a:t>
            </a: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ovember 1963.</a:t>
            </a:r>
          </a:p>
          <a:p>
            <a:r>
              <a:rPr lang="en-US" dirty="0" smtClean="0">
                <a:latin typeface="Times New Roman" panose="02020603050405020304" pitchFamily="18" charset="0"/>
                <a:cs typeface="Times New Roman" panose="02020603050405020304" pitchFamily="18" charset="0"/>
              </a:rPr>
              <a:t>The assassination took place as his motorcade drove through </a:t>
            </a:r>
            <a:r>
              <a:rPr lang="en-US" dirty="0" err="1" smtClean="0">
                <a:latin typeface="Times New Roman" panose="02020603050405020304" pitchFamily="18" charset="0"/>
                <a:cs typeface="Times New Roman" panose="02020603050405020304" pitchFamily="18" charset="0"/>
              </a:rPr>
              <a:t>Dealey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Plaza in Texas.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2050" name="Picture 2" descr="Image result for john kennedy assassinat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1413" y="2451101"/>
            <a:ext cx="4925124" cy="310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6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Woodstock Festival</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It was an outdoor three day concert held from August 15- August 17 1969 in New York.</a:t>
            </a:r>
          </a:p>
          <a:p>
            <a:r>
              <a:rPr lang="en-US" dirty="0" smtClean="0">
                <a:latin typeface="Times New Roman" panose="02020603050405020304" pitchFamily="18" charset="0"/>
                <a:cs typeface="Times New Roman" panose="02020603050405020304" pitchFamily="18" charset="0"/>
              </a:rPr>
              <a:t>About half a million people attended the festival.</a:t>
            </a:r>
          </a:p>
          <a:p>
            <a:r>
              <a:rPr lang="en-US" dirty="0" smtClean="0">
                <a:latin typeface="Times New Roman" panose="02020603050405020304" pitchFamily="18" charset="0"/>
                <a:cs typeface="Times New Roman" panose="02020603050405020304" pitchFamily="18" charset="0"/>
              </a:rPr>
              <a:t>The aim of the festival was to promote peace and music.</a:t>
            </a:r>
          </a:p>
        </p:txBody>
      </p:sp>
      <p:pic>
        <p:nvPicPr>
          <p:cNvPr id="3074" name="Picture 2" descr="Related ima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1413" y="2516517"/>
            <a:ext cx="4700587" cy="312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08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Cuban Missile Crisis</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The crisis involved conflict between the United States and the Soviet Union over the Soviet nuclear missiles built in Cuba.</a:t>
            </a:r>
          </a:p>
          <a:p>
            <a:r>
              <a:rPr lang="en-US" dirty="0" smtClean="0">
                <a:latin typeface="Times New Roman" panose="02020603050405020304" pitchFamily="18" charset="0"/>
                <a:cs typeface="Times New Roman" panose="02020603050405020304" pitchFamily="18" charset="0"/>
              </a:rPr>
              <a:t>The 1962 crisis nearly led to a nuclear war between the United States and Soviet Union.</a:t>
            </a:r>
          </a:p>
          <a:p>
            <a:endParaRPr lang="en-US" dirty="0" smtClean="0">
              <a:latin typeface="Times New Roman" panose="02020603050405020304" pitchFamily="18" charset="0"/>
              <a:cs typeface="Times New Roman" panose="02020603050405020304" pitchFamily="18" charset="0"/>
            </a:endParaRPr>
          </a:p>
          <a:p>
            <a:endParaRPr lang="en-US" dirty="0"/>
          </a:p>
        </p:txBody>
      </p:sp>
      <p:pic>
        <p:nvPicPr>
          <p:cNvPr id="4098" name="Picture 2" descr="Image result for cuban missile crisi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1863" y="2249488"/>
            <a:ext cx="3577486"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8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Times New Roman" panose="02020603050405020304" pitchFamily="18" charset="0"/>
                <a:cs typeface="Times New Roman" panose="02020603050405020304" pitchFamily="18" charset="0"/>
              </a:rPr>
              <a:t>Vietnam War</a:t>
            </a:r>
            <a:endParaRPr lang="en-US" sz="44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The Vietnam war is regarded to be the aftermath of the Second World War.</a:t>
            </a:r>
          </a:p>
          <a:p>
            <a:r>
              <a:rPr lang="en-US" dirty="0" smtClean="0">
                <a:latin typeface="Times New Roman" panose="02020603050405020304" pitchFamily="18" charset="0"/>
                <a:cs typeface="Times New Roman" panose="02020603050405020304" pitchFamily="18" charset="0"/>
              </a:rPr>
              <a:t>In 1965,the United States officially adopted a war policy in Vietnam</a:t>
            </a:r>
            <a:endParaRPr lang="en-US" dirty="0">
              <a:latin typeface="Times New Roman" panose="02020603050405020304" pitchFamily="18" charset="0"/>
              <a:cs typeface="Times New Roman" panose="02020603050405020304" pitchFamily="18" charset="0"/>
            </a:endParaRPr>
          </a:p>
        </p:txBody>
      </p:sp>
      <p:pic>
        <p:nvPicPr>
          <p:cNvPr id="5122" name="Picture 2" descr="Image result for vietnam war in 1965"/>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1413" y="2424197"/>
            <a:ext cx="4878387" cy="319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4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The Watergate Scanda</a:t>
            </a:r>
            <a:r>
              <a:rPr lang="en-US" dirty="0">
                <a:latin typeface="Times New Roman" panose="02020603050405020304" pitchFamily="18" charset="0"/>
                <a:cs typeface="Times New Roman" panose="02020603050405020304" pitchFamily="18" charset="0"/>
              </a:rPr>
              <a:t>l</a:t>
            </a:r>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The tapes revealed the political scandals during President Richard Nixon administration(Genovese,1999).</a:t>
            </a:r>
          </a:p>
          <a:p>
            <a:r>
              <a:rPr lang="en-US" dirty="0" smtClean="0">
                <a:latin typeface="Times New Roman" panose="02020603050405020304" pitchFamily="18" charset="0"/>
                <a:cs typeface="Times New Roman" panose="02020603050405020304" pitchFamily="18" charset="0"/>
              </a:rPr>
              <a:t>The Scandal led to President Nixon resignation from office.</a:t>
            </a:r>
            <a:endParaRPr lang="en-US" dirty="0">
              <a:latin typeface="Times New Roman" panose="02020603050405020304" pitchFamily="18" charset="0"/>
              <a:cs typeface="Times New Roman" panose="02020603050405020304" pitchFamily="18" charset="0"/>
            </a:endParaRPr>
          </a:p>
        </p:txBody>
      </p:sp>
      <p:pic>
        <p:nvPicPr>
          <p:cNvPr id="6146" name="Picture 2" descr="Image result for Watergate tapes scanda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09750" y="2249488"/>
            <a:ext cx="3541712"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9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Genovese.M</a:t>
            </a:r>
            <a:r>
              <a:rPr lang="en-US" dirty="0" smtClean="0">
                <a:latin typeface="Times New Roman" panose="02020603050405020304" pitchFamily="18" charset="0"/>
                <a:cs typeface="Times New Roman" panose="02020603050405020304" pitchFamily="18" charset="0"/>
              </a:rPr>
              <a:t>. (1999). </a:t>
            </a:r>
            <a:r>
              <a:rPr lang="en-US" i="1" dirty="0" smtClean="0">
                <a:latin typeface="Times New Roman" panose="02020603050405020304" pitchFamily="18" charset="0"/>
                <a:cs typeface="Times New Roman" panose="02020603050405020304" pitchFamily="18" charset="0"/>
              </a:rPr>
              <a:t>Watergate Crisis. </a:t>
            </a:r>
            <a:r>
              <a:rPr lang="en-US" dirty="0">
                <a:latin typeface="Times New Roman" panose="02020603050405020304" pitchFamily="18" charset="0"/>
                <a:cs typeface="Times New Roman" panose="02020603050405020304" pitchFamily="18" charset="0"/>
              </a:rPr>
              <a:t>Westport, Conn. [</a:t>
            </a:r>
            <a:r>
              <a:rPr lang="en-US" dirty="0" err="1">
                <a:latin typeface="Times New Roman" panose="02020603050405020304" pitchFamily="18" charset="0"/>
                <a:cs typeface="Times New Roman" panose="02020603050405020304" pitchFamily="18" charset="0"/>
              </a:rPr>
              <a:t>u.a</a:t>
            </a:r>
            <a:r>
              <a:rPr lang="en-US" dirty="0">
                <a:latin typeface="Times New Roman" panose="02020603050405020304" pitchFamily="18" charset="0"/>
                <a:cs typeface="Times New Roman" panose="02020603050405020304" pitchFamily="18" charset="0"/>
              </a:rPr>
              <a:t>.] : Greenwood </a:t>
            </a:r>
            <a:r>
              <a:rPr lang="en-US" dirty="0" smtClean="0">
                <a:latin typeface="Times New Roman" panose="02020603050405020304" pitchFamily="18" charset="0"/>
                <a:cs typeface="Times New Roman" panose="02020603050405020304" pitchFamily="18" charset="0"/>
              </a:rPr>
              <a:t>Press</a:t>
            </a:r>
          </a:p>
          <a:p>
            <a:r>
              <a:rPr lang="en-US" dirty="0" smtClean="0">
                <a:latin typeface="Times New Roman" panose="02020603050405020304" pitchFamily="18" charset="0"/>
                <a:cs typeface="Times New Roman" panose="02020603050405020304" pitchFamily="18" charset="0"/>
              </a:rPr>
              <a:t>Upchurch. T.(2008) </a:t>
            </a:r>
            <a:r>
              <a:rPr lang="en-US" i="1" dirty="0">
                <a:latin typeface="Times New Roman" panose="02020603050405020304" pitchFamily="18" charset="0"/>
                <a:cs typeface="Times New Roman" panose="02020603050405020304" pitchFamily="18" charset="0"/>
              </a:rPr>
              <a:t>Race Relations in the United States, </a:t>
            </a:r>
            <a:r>
              <a:rPr lang="en-US" i="1" dirty="0" smtClean="0">
                <a:latin typeface="Times New Roman" panose="02020603050405020304" pitchFamily="18" charset="0"/>
                <a:cs typeface="Times New Roman" panose="02020603050405020304" pitchFamily="18" charset="0"/>
              </a:rPr>
              <a:t>1960-1980.</a:t>
            </a:r>
            <a:r>
              <a:rPr lang="en-US" dirty="0">
                <a:latin typeface="Times New Roman" panose="02020603050405020304" pitchFamily="18" charset="0"/>
                <a:cs typeface="Times New Roman" panose="02020603050405020304" pitchFamily="18" charset="0"/>
              </a:rPr>
              <a:t> Westport, Conn. : Greenwood Press</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013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318</TotalTime>
  <Words>1484</Words>
  <Application>Microsoft Office PowerPoint</Application>
  <PresentationFormat>Widescreen</PresentationFormat>
  <Paragraphs>41</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Trebuchet MS</vt:lpstr>
      <vt:lpstr>Tw Cen MT</vt:lpstr>
      <vt:lpstr>Circuit</vt:lpstr>
      <vt:lpstr>CULTURAL TRANSFORMATION OF THE SIXTIES</vt:lpstr>
      <vt:lpstr>Letter from Birmingham Jail</vt:lpstr>
      <vt:lpstr>John. F. Kennedy Assassination</vt:lpstr>
      <vt:lpstr>Woodstock Festival</vt:lpstr>
      <vt:lpstr>Cuban Missile Crisis</vt:lpstr>
      <vt:lpstr>Vietnam War</vt:lpstr>
      <vt:lpstr>The Watergate Scandal</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Aistar</dc:creator>
  <cp:lastModifiedBy>Aistar</cp:lastModifiedBy>
  <cp:revision>65</cp:revision>
  <dcterms:created xsi:type="dcterms:W3CDTF">2018-04-30T07:41:41Z</dcterms:created>
  <dcterms:modified xsi:type="dcterms:W3CDTF">2018-04-30T12:59:41Z</dcterms:modified>
</cp:coreProperties>
</file>