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4" d="100"/>
          <a:sy n="44" d="100"/>
        </p:scale>
        <p:origin x="-102" y="-5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CBD75C-5BF2-4DD5-8019-1C3C127C23BE}" type="datetimeFigureOut">
              <a:rPr lang="en-US" smtClean="0"/>
              <a:t>7/28/2018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C3CB26-2A66-4A6A-9532-81E7A65F8D8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are the mistakes that I think are most important to focus on. The mistakes deprive the supervisors or the employers of attaining optimal results in correcting unacceptable performance or behaviors among employees (Anthony, 2017). </a:t>
            </a:r>
          </a:p>
        </p:txBody>
      </p:sp>
      <p:sp>
        <p:nvSpPr>
          <p:cNvPr id="4" name="Slide Number Placeholder 3"/>
          <p:cNvSpPr>
            <a:spLocks noGrp="1"/>
          </p:cNvSpPr>
          <p:nvPr>
            <p:ph type="sldNum" sz="quarter" idx="10"/>
          </p:nvPr>
        </p:nvSpPr>
        <p:spPr/>
        <p:txBody>
          <a:bodyPr/>
          <a:lstStyle/>
          <a:p>
            <a:fld id="{1FC3CB26-2A66-4A6A-9532-81E7A65F8D88}"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perceived intent can be right or wrong. Therefore, it important to avoid the use of perceived intent statements and rather focus on the actual results (Segal, 2014). </a:t>
            </a:r>
          </a:p>
        </p:txBody>
      </p:sp>
      <p:sp>
        <p:nvSpPr>
          <p:cNvPr id="4" name="Slide Number Placeholder 3"/>
          <p:cNvSpPr>
            <a:spLocks noGrp="1"/>
          </p:cNvSpPr>
          <p:nvPr>
            <p:ph type="sldNum" sz="quarter" idx="10"/>
          </p:nvPr>
        </p:nvSpPr>
        <p:spPr/>
        <p:txBody>
          <a:bodyPr/>
          <a:lstStyle/>
          <a:p>
            <a:fld id="{1FC3CB26-2A66-4A6A-9532-81E7A65F8D88}"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Use of incredible absolutes kills the morale of the employees who from their perspective they have given their job what it takes to achieve better results (Anthony, 2017). Therefore, the use of balanced statements makes them feel important to the company. </a:t>
            </a:r>
          </a:p>
        </p:txBody>
      </p:sp>
      <p:sp>
        <p:nvSpPr>
          <p:cNvPr id="4" name="Slide Number Placeholder 3"/>
          <p:cNvSpPr>
            <a:spLocks noGrp="1"/>
          </p:cNvSpPr>
          <p:nvPr>
            <p:ph type="sldNum" sz="quarter" idx="10"/>
          </p:nvPr>
        </p:nvSpPr>
        <p:spPr/>
        <p:txBody>
          <a:bodyPr/>
          <a:lstStyle/>
          <a:p>
            <a:fld id="{1FC3CB26-2A66-4A6A-9532-81E7A65F8D88}"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Too much detail can also result in errors and the employees might have a perception of being unwanted in the organization (Stone, n.d.). However, fewer details make the employees realize other flaws and correct them without warning. </a:t>
            </a:r>
          </a:p>
        </p:txBody>
      </p:sp>
      <p:sp>
        <p:nvSpPr>
          <p:cNvPr id="4" name="Slide Number Placeholder 3"/>
          <p:cNvSpPr>
            <a:spLocks noGrp="1"/>
          </p:cNvSpPr>
          <p:nvPr>
            <p:ph type="sldNum" sz="quarter" idx="10"/>
          </p:nvPr>
        </p:nvSpPr>
        <p:spPr/>
        <p:txBody>
          <a:bodyPr/>
          <a:lstStyle/>
          <a:p>
            <a:fld id="{1FC3CB26-2A66-4A6A-9532-81E7A65F8D88}"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perceived cause might be right or wrong. Therefore, it is important to avoid perception and focus on the results (Anthony, 2017). A perception on the cause is perceived as an attack and the employee can react by attacking back and the objective of correction might not be realized. </a:t>
            </a:r>
          </a:p>
        </p:txBody>
      </p:sp>
      <p:sp>
        <p:nvSpPr>
          <p:cNvPr id="4" name="Slide Number Placeholder 3"/>
          <p:cNvSpPr>
            <a:spLocks noGrp="1"/>
          </p:cNvSpPr>
          <p:nvPr>
            <p:ph type="sldNum" sz="quarter" idx="10"/>
          </p:nvPr>
        </p:nvSpPr>
        <p:spPr/>
        <p:txBody>
          <a:bodyPr/>
          <a:lstStyle/>
          <a:p>
            <a:fld id="{1FC3CB26-2A66-4A6A-9532-81E7A65F8D88}"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Giving the examples makes the employee understand easily on their shortcomings (Segal, 2014). However, use of labels leaves the employee with a puzzle to unravel and chances of realizing the shortcomings minimal. </a:t>
            </a:r>
          </a:p>
        </p:txBody>
      </p:sp>
      <p:sp>
        <p:nvSpPr>
          <p:cNvPr id="4" name="Slide Number Placeholder 3"/>
          <p:cNvSpPr>
            <a:spLocks noGrp="1"/>
          </p:cNvSpPr>
          <p:nvPr>
            <p:ph type="sldNum" sz="quarter" idx="10"/>
          </p:nvPr>
        </p:nvSpPr>
        <p:spPr/>
        <p:txBody>
          <a:bodyPr/>
          <a:lstStyle/>
          <a:p>
            <a:fld id="{1FC3CB26-2A66-4A6A-9532-81E7A65F8D88}"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770205-C8F8-4580-A449-37C5B35BC9B8}"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0205-C8F8-4580-A449-37C5B35BC9B8}"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0205-C8F8-4580-A449-37C5B35BC9B8}"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0205-C8F8-4580-A449-37C5B35BC9B8}"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770205-C8F8-4580-A449-37C5B35BC9B8}"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770205-C8F8-4580-A449-37C5B35BC9B8}"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770205-C8F8-4580-A449-37C5B35BC9B8}" type="datetimeFigureOut">
              <a:rPr lang="en-US" smtClean="0"/>
              <a:t>7/28/2018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770205-C8F8-4580-A449-37C5B35BC9B8}" type="datetimeFigureOut">
              <a:rPr lang="en-US" smtClean="0"/>
              <a:t>7/28/2018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770205-C8F8-4580-A449-37C5B35BC9B8}" type="datetimeFigureOut">
              <a:rPr lang="en-US" smtClean="0"/>
              <a:t>7/28/2018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70205-C8F8-4580-A449-37C5B35BC9B8}"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70205-C8F8-4580-A449-37C5B35BC9B8}"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EF7668-2836-4DA3-BD1B-3EABF3F070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70205-C8F8-4580-A449-37C5B35BC9B8}" type="datetimeFigureOut">
              <a:rPr lang="en-US" smtClean="0"/>
              <a:t>7/28/2018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EF7668-2836-4DA3-BD1B-3EABF3F07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hrm.org/hr-today/news/hr-magazine/pages/1014-disciplinary-documentation.aspx" TargetMode="External"/><Relationship Id="rId2" Type="http://schemas.openxmlformats.org/officeDocument/2006/relationships/hyperlink" Target="http://www.iajournals.org/articles/iajhrba_v2_i3_1_18.pdf" TargetMode="External"/><Relationship Id="rId1" Type="http://schemas.openxmlformats.org/officeDocument/2006/relationships/slideLayout" Target="../slideLayouts/slideLayout2.xml"/><Relationship Id="rId4" Type="http://schemas.openxmlformats.org/officeDocument/2006/relationships/hyperlink" Target="http://www.ascd.org/ASCD/pdf/journals/ed_lead/el_198102_stone.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Common Disciplinary Documentation Mistakes </a:t>
            </a:r>
            <a:endParaRPr lang="en-US" dirty="0"/>
          </a:p>
        </p:txBody>
      </p:sp>
      <p:sp>
        <p:nvSpPr>
          <p:cNvPr id="3" name="Subtitle 2"/>
          <p:cNvSpPr>
            <a:spLocks noGrp="1"/>
          </p:cNvSpPr>
          <p:nvPr>
            <p:ph type="subTitle" idx="1"/>
          </p:nvPr>
        </p:nvSpPr>
        <p:spPr/>
        <p:txBody>
          <a:bodyPr/>
          <a:lstStyle/>
          <a:p>
            <a:r>
              <a:rPr lang="en-US" dirty="0" smtClean="0"/>
              <a:t>Five Common Mistakes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References </a:t>
            </a:r>
          </a:p>
        </p:txBody>
      </p:sp>
      <p:sp>
        <p:nvSpPr>
          <p:cNvPr id="3" name="Content Placeholder 2"/>
          <p:cNvSpPr>
            <a:spLocks noGrp="1"/>
          </p:cNvSpPr>
          <p:nvPr>
            <p:ph idx="1"/>
          </p:nvPr>
        </p:nvSpPr>
        <p:spPr/>
        <p:txBody>
          <a:bodyPr>
            <a:normAutofit fontScale="77500" lnSpcReduction="20000"/>
          </a:bodyPr>
          <a:lstStyle/>
          <a:p>
            <a:r>
              <a:rPr lang="en-US" dirty="0"/>
              <a:t>Anthony, A. (2017). Effects of Discipline Management </a:t>
            </a:r>
            <a:r>
              <a:rPr lang="en-US" dirty="0" smtClean="0"/>
              <a:t>on	Employee </a:t>
            </a:r>
            <a:r>
              <a:rPr lang="en-US" dirty="0"/>
              <a:t>Performance in an Organization: The Case </a:t>
            </a:r>
            <a:r>
              <a:rPr lang="en-US" dirty="0" smtClean="0"/>
              <a:t>of	County </a:t>
            </a:r>
            <a:r>
              <a:rPr lang="en-US" dirty="0"/>
              <a:t>Education Office Human Resource </a:t>
            </a:r>
            <a:r>
              <a:rPr lang="en-US" dirty="0" smtClean="0"/>
              <a:t>Department,	Turkana </a:t>
            </a:r>
            <a:r>
              <a:rPr lang="en-US" dirty="0"/>
              <a:t>County. Retrieved </a:t>
            </a:r>
            <a:r>
              <a:rPr lang="en-US" dirty="0" smtClean="0"/>
              <a:t>from	</a:t>
            </a:r>
            <a:r>
              <a:rPr lang="en-US" u="sng" dirty="0" smtClean="0">
                <a:hlinkClick r:id="rId2"/>
              </a:rPr>
              <a:t>http</a:t>
            </a:r>
            <a:r>
              <a:rPr lang="en-US" u="sng" dirty="0">
                <a:hlinkClick r:id="rId2"/>
              </a:rPr>
              <a:t>://</a:t>
            </a:r>
            <a:r>
              <a:rPr lang="en-US" u="sng" dirty="0" smtClean="0">
                <a:hlinkClick r:id="rId2"/>
              </a:rPr>
              <a:t>www.iajournals.org/articles/iajhrba_v2_i3_1_1	.</a:t>
            </a:r>
            <a:r>
              <a:rPr lang="en-US" u="sng" dirty="0" err="1" smtClean="0">
                <a:hlinkClick r:id="rId2"/>
              </a:rPr>
              <a:t>pdf</a:t>
            </a:r>
            <a:endParaRPr lang="en-US" dirty="0"/>
          </a:p>
          <a:p>
            <a:r>
              <a:rPr lang="en-US" dirty="0"/>
              <a:t>Segal, J. (2014). Legal trends: Blunders in </a:t>
            </a:r>
            <a:r>
              <a:rPr lang="en-US" dirty="0" smtClean="0"/>
              <a:t>Documenting	Discipline</a:t>
            </a:r>
            <a:r>
              <a:rPr lang="en-US" dirty="0"/>
              <a:t>. Retrieved from </a:t>
            </a:r>
            <a:r>
              <a:rPr lang="en-US" u="sng" dirty="0">
                <a:hlinkClick r:id="rId3"/>
              </a:rPr>
              <a:t>https://</a:t>
            </a:r>
            <a:r>
              <a:rPr lang="en-US" u="sng" dirty="0" smtClean="0">
                <a:hlinkClick r:id="rId3"/>
              </a:rPr>
              <a:t>www.shrm.org/hr	today/news/hr-magazine/pages/1014-disciplinary	documentation.aspx</a:t>
            </a:r>
            <a:endParaRPr lang="en-US" dirty="0"/>
          </a:p>
          <a:p>
            <a:r>
              <a:rPr lang="en-US" dirty="0"/>
              <a:t>Stone, R. Managing Employees through </a:t>
            </a:r>
            <a:r>
              <a:rPr lang="en-US" dirty="0" smtClean="0"/>
              <a:t>Progressive	Discipline</a:t>
            </a:r>
            <a:r>
              <a:rPr lang="en-US" dirty="0"/>
              <a:t>. Retrieved </a:t>
            </a:r>
            <a:r>
              <a:rPr lang="en-US" dirty="0" smtClean="0"/>
              <a:t>from	</a:t>
            </a:r>
            <a:r>
              <a:rPr lang="en-US" u="sng" dirty="0" smtClean="0">
                <a:hlinkClick r:id="rId4"/>
              </a:rPr>
              <a:t>http</a:t>
            </a:r>
            <a:r>
              <a:rPr lang="en-US" u="sng" dirty="0">
                <a:hlinkClick r:id="rId4"/>
              </a:rPr>
              <a:t>://</a:t>
            </a:r>
            <a:r>
              <a:rPr lang="en-US" u="sng" dirty="0" smtClean="0">
                <a:hlinkClick r:id="rId4"/>
              </a:rPr>
              <a:t>www.ascd.org/ASCD/pdf/journals/ed_lead/el_	98102_stone.pdf</a:t>
            </a:r>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a:t>
            </a:r>
          </a:p>
        </p:txBody>
      </p:sp>
      <p:sp>
        <p:nvSpPr>
          <p:cNvPr id="3" name="Content Placeholder 2"/>
          <p:cNvSpPr>
            <a:spLocks noGrp="1"/>
          </p:cNvSpPr>
          <p:nvPr>
            <p:ph idx="1"/>
          </p:nvPr>
        </p:nvSpPr>
        <p:spPr/>
        <p:txBody>
          <a:bodyPr>
            <a:normAutofit fontScale="85000" lnSpcReduction="20000"/>
          </a:bodyPr>
          <a:lstStyle/>
          <a:p>
            <a:r>
              <a:rPr lang="en-US" dirty="0"/>
              <a:t>Employee management has become of significant importance in the current business environment with firms focusing on fulfilling the expectations of the employees to reap optimal benefits to the organization (Anthony, 2017). Firms have developed different approaches to providing the workers with formal opportunity to correct unacceptable performance. However, mistakes are committed and the correction can result in a worse off state or strain the relationship between the employees and the supervisors or employers. This presentation focuses on five common mistakes made by supervisors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Common Mistakes </a:t>
            </a:r>
          </a:p>
        </p:txBody>
      </p:sp>
      <p:sp>
        <p:nvSpPr>
          <p:cNvPr id="3" name="Content Placeholder 2"/>
          <p:cNvSpPr>
            <a:spLocks noGrp="1"/>
          </p:cNvSpPr>
          <p:nvPr>
            <p:ph idx="1"/>
          </p:nvPr>
        </p:nvSpPr>
        <p:spPr/>
        <p:txBody>
          <a:bodyPr>
            <a:normAutofit lnSpcReduction="10000"/>
          </a:bodyPr>
          <a:lstStyle/>
          <a:p>
            <a:r>
              <a:rPr lang="en-US" dirty="0"/>
              <a:t>Putting emphasis on the employee’s intent rather than results </a:t>
            </a:r>
          </a:p>
          <a:p>
            <a:r>
              <a:rPr lang="en-US" dirty="0"/>
              <a:t>Use of incredible absolutes </a:t>
            </a:r>
          </a:p>
          <a:p>
            <a:r>
              <a:rPr lang="en-US" dirty="0"/>
              <a:t>Use of too much detail </a:t>
            </a:r>
          </a:p>
          <a:p>
            <a:r>
              <a:rPr lang="en-US" dirty="0"/>
              <a:t>Focusing on the perceived cause of a performance problem rather than the problem itself </a:t>
            </a:r>
          </a:p>
          <a:p>
            <a:r>
              <a:rPr lang="en-US" dirty="0"/>
              <a:t>Use of labels without providing behavioral examples (Segal, 2014</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Putting Emphasis on the Employee’s Intent rather Than Results </a:t>
            </a:r>
          </a:p>
        </p:txBody>
      </p:sp>
      <p:sp>
        <p:nvSpPr>
          <p:cNvPr id="3" name="Content Placeholder 2"/>
          <p:cNvSpPr>
            <a:spLocks noGrp="1"/>
          </p:cNvSpPr>
          <p:nvPr>
            <p:ph idx="1"/>
          </p:nvPr>
        </p:nvSpPr>
        <p:spPr/>
        <p:txBody>
          <a:bodyPr>
            <a:normAutofit lnSpcReduction="10000"/>
          </a:bodyPr>
          <a:lstStyle/>
          <a:p>
            <a:r>
              <a:rPr lang="en-US" dirty="0"/>
              <a:t>Focusing on employee’s intent makes the employee feel attacked and consequently might cause the employee to fight back (Segal, 2014)</a:t>
            </a:r>
          </a:p>
          <a:p>
            <a:r>
              <a:rPr lang="en-US" dirty="0"/>
              <a:t>For instance, a statement like “You did not follow the instructions” is wrong.</a:t>
            </a:r>
          </a:p>
          <a:p>
            <a:r>
              <a:rPr lang="en-US" dirty="0"/>
              <a:t>The statement should focus on the results such as “You scored a lower grade compared to the last session</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Use of Incredible Absolutes </a:t>
            </a:r>
          </a:p>
        </p:txBody>
      </p:sp>
      <p:sp>
        <p:nvSpPr>
          <p:cNvPr id="3" name="Content Placeholder 2"/>
          <p:cNvSpPr>
            <a:spLocks noGrp="1"/>
          </p:cNvSpPr>
          <p:nvPr>
            <p:ph idx="1"/>
          </p:nvPr>
        </p:nvSpPr>
        <p:spPr/>
        <p:txBody>
          <a:bodyPr>
            <a:normAutofit fontScale="92500" lnSpcReduction="10000"/>
          </a:bodyPr>
          <a:lstStyle/>
          <a:p>
            <a:r>
              <a:rPr lang="en-US" dirty="0"/>
              <a:t>The supervisors or employers should avoid extremes and rather reflect a balance since no one is perfect or totally flawed (Segal, 2014)</a:t>
            </a:r>
          </a:p>
          <a:p>
            <a:r>
              <a:rPr lang="en-US" dirty="0"/>
              <a:t>The absolutes make the employees fail to defend themselves </a:t>
            </a:r>
          </a:p>
          <a:p>
            <a:r>
              <a:rPr lang="en-US" dirty="0"/>
              <a:t>For instance, it is wrong to state that “You are the worst performer I have ever seen”</a:t>
            </a:r>
          </a:p>
          <a:p>
            <a:r>
              <a:rPr lang="en-US" dirty="0"/>
              <a:t>The statement can be balanced to avoid absoluteness by stating “Your performance has been declining over the recent past”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Use of </a:t>
            </a:r>
            <a:r>
              <a:rPr lang="en-US" dirty="0" smtClean="0"/>
              <a:t>Too </a:t>
            </a:r>
            <a:r>
              <a:rPr lang="en-US" dirty="0"/>
              <a:t>M</a:t>
            </a:r>
            <a:r>
              <a:rPr lang="en-US" dirty="0" smtClean="0"/>
              <a:t>uch Detail </a:t>
            </a:r>
            <a:endParaRPr lang="en-US" dirty="0"/>
          </a:p>
        </p:txBody>
      </p:sp>
      <p:sp>
        <p:nvSpPr>
          <p:cNvPr id="3" name="Content Placeholder 2"/>
          <p:cNvSpPr>
            <a:spLocks noGrp="1"/>
          </p:cNvSpPr>
          <p:nvPr>
            <p:ph idx="1"/>
          </p:nvPr>
        </p:nvSpPr>
        <p:spPr/>
        <p:txBody>
          <a:bodyPr>
            <a:normAutofit fontScale="70000" lnSpcReduction="20000"/>
          </a:bodyPr>
          <a:lstStyle/>
          <a:p>
            <a:r>
              <a:rPr lang="en-US" dirty="0"/>
              <a:t>Too much detail creates a setup perception among employees (Segal, 2014)</a:t>
            </a:r>
          </a:p>
          <a:p>
            <a:r>
              <a:rPr lang="en-US" dirty="0"/>
              <a:t>For instance, it is wrong to state that “I have observed your performance over time and I have observed you come late to work, you do not follow the instructions, you do not wear the recommended official attire, and you disregard the supervisors’ instructions e.t.c” </a:t>
            </a:r>
          </a:p>
          <a:p>
            <a:r>
              <a:rPr lang="en-US" dirty="0"/>
              <a:t>The statement indicates that the supervisor or the employer has been observing wrongdoings and failing to address them at the time of occurrence. </a:t>
            </a:r>
          </a:p>
          <a:p>
            <a:r>
              <a:rPr lang="en-US" dirty="0"/>
              <a:t>Therefore, the employee perceives the issue as a setup by leveling all the flaws at once as opposed to correcting each shortcoming at a time </a:t>
            </a:r>
          </a:p>
          <a:p>
            <a:r>
              <a:rPr lang="en-US" dirty="0"/>
              <a:t>A right example can be “I have observed that you do not follow the company policies to the letter” and probably giving one example.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Focusing on the Perceived Cause of a Performance </a:t>
            </a:r>
            <a:r>
              <a:rPr lang="en-US" dirty="0" smtClean="0"/>
              <a:t>Problem</a:t>
            </a:r>
            <a:endParaRPr lang="en-US" dirty="0"/>
          </a:p>
        </p:txBody>
      </p:sp>
      <p:sp>
        <p:nvSpPr>
          <p:cNvPr id="3" name="Content Placeholder 2"/>
          <p:cNvSpPr>
            <a:spLocks noGrp="1"/>
          </p:cNvSpPr>
          <p:nvPr>
            <p:ph idx="1"/>
          </p:nvPr>
        </p:nvSpPr>
        <p:spPr/>
        <p:txBody>
          <a:bodyPr>
            <a:normAutofit fontScale="77500" lnSpcReduction="20000"/>
          </a:bodyPr>
          <a:lstStyle/>
          <a:p>
            <a:r>
              <a:rPr lang="en-US" dirty="0"/>
              <a:t>Putting emphasis on the perceived cause of performance is an attack on the employee and result in attacking back (Segal, 2014)</a:t>
            </a:r>
          </a:p>
          <a:p>
            <a:r>
              <a:rPr lang="en-US" dirty="0"/>
              <a:t>Perceived causes of poor performance such as mental condition and physical condition among other perceptions attack the employee since none can be the cause</a:t>
            </a:r>
          </a:p>
          <a:p>
            <a:r>
              <a:rPr lang="en-US" dirty="0"/>
              <a:t>A wrong example is “Your mental condition is causing you to perform poorly.”</a:t>
            </a:r>
          </a:p>
          <a:p>
            <a:r>
              <a:rPr lang="en-US" dirty="0"/>
              <a:t>The employer or the supervisor can be right or wrong and thus, the statement directly attacks the employee</a:t>
            </a:r>
          </a:p>
          <a:p>
            <a:r>
              <a:rPr lang="en-US" dirty="0"/>
              <a:t>A right example is “You performance has declined relative to what is expected of you”</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Labels without Providing Behavioral Examples </a:t>
            </a:r>
          </a:p>
        </p:txBody>
      </p:sp>
      <p:sp>
        <p:nvSpPr>
          <p:cNvPr id="3" name="Content Placeholder 2"/>
          <p:cNvSpPr>
            <a:spLocks noGrp="1"/>
          </p:cNvSpPr>
          <p:nvPr>
            <p:ph idx="1"/>
          </p:nvPr>
        </p:nvSpPr>
        <p:spPr/>
        <p:txBody>
          <a:bodyPr>
            <a:normAutofit fontScale="77500" lnSpcReduction="20000"/>
          </a:bodyPr>
          <a:lstStyle/>
          <a:p>
            <a:r>
              <a:rPr lang="en-US" dirty="0"/>
              <a:t>Labels create ambiguity and the employees fail to understand where an improvement is required (Segal, 2014).</a:t>
            </a:r>
          </a:p>
          <a:p>
            <a:r>
              <a:rPr lang="en-US" dirty="0"/>
              <a:t>This creates a minimal defensive benefit to the employee and thus, the flaws have higher chances of being repeated </a:t>
            </a:r>
          </a:p>
          <a:p>
            <a:r>
              <a:rPr lang="en-US" dirty="0"/>
              <a:t>A wrong example is “You have a bad attitude”</a:t>
            </a:r>
          </a:p>
          <a:p>
            <a:r>
              <a:rPr lang="en-US" dirty="0"/>
              <a:t>This statement leaves the employees in exploring what translates to a bad attitude and he/she might not realize what the supervisor or the employer means. </a:t>
            </a:r>
          </a:p>
          <a:p>
            <a:r>
              <a:rPr lang="en-US" dirty="0"/>
              <a:t>A good example to the statement is “I have observed your performance over the recent past and in have noted you have been blaming others on your poor performance and ignoring the customers’ plea for assistance”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Conclusion </a:t>
            </a:r>
          </a:p>
        </p:txBody>
      </p:sp>
      <p:sp>
        <p:nvSpPr>
          <p:cNvPr id="3" name="Content Placeholder 2"/>
          <p:cNvSpPr>
            <a:spLocks noGrp="1"/>
          </p:cNvSpPr>
          <p:nvPr>
            <p:ph idx="1"/>
          </p:nvPr>
        </p:nvSpPr>
        <p:spPr/>
        <p:txBody>
          <a:bodyPr>
            <a:normAutofit fontScale="77500" lnSpcReduction="20000"/>
          </a:bodyPr>
          <a:lstStyle/>
          <a:p>
            <a:r>
              <a:rPr lang="en-US" dirty="0"/>
              <a:t>Determining the correct documentation statements is of paramount importance in improving unacceptable shortcomings exhibited by an employee. However, lack of proper reasoning on the statements can cause the strained relationship between the superiors and the employees. Consequently, the desired results fail to be achieved and the performance of the employees continues deteriorating. Therefore, it is crucial to give a thought on statements used to correct unacceptable performance or behavior. The statements should be straight to the point, gives the employee a larger margin of defensiveness, focus on actual performance and should be balanced to avoid failure of correcting the intended shortcoming</a:t>
            </a: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1054</Words>
  <Application>Microsoft Office PowerPoint</Application>
  <PresentationFormat>On-screen Show (4:3)</PresentationFormat>
  <Paragraphs>55</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Common Disciplinary Documentation Mistakes </vt:lpstr>
      <vt:lpstr>Introduction </vt:lpstr>
      <vt:lpstr>Common Mistakes </vt:lpstr>
      <vt:lpstr>Putting Emphasis on the Employee’s Intent rather Than Results </vt:lpstr>
      <vt:lpstr>Use of Incredible Absolutes </vt:lpstr>
      <vt:lpstr>Use of Too Much Detail </vt:lpstr>
      <vt:lpstr>Focusing on the Perceived Cause of a Performance Problem</vt:lpstr>
      <vt:lpstr>Use of Labels without Providing Behavioral Examples </vt:lpstr>
      <vt:lpstr> Conclusion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Disciplinary Documentation Mistakes</dc:title>
  <dc:creator>lawrence</dc:creator>
  <cp:lastModifiedBy>lawrence</cp:lastModifiedBy>
  <cp:revision>2</cp:revision>
  <dcterms:created xsi:type="dcterms:W3CDTF">2018-07-28T11:06:20Z</dcterms:created>
  <dcterms:modified xsi:type="dcterms:W3CDTF">2018-07-28T11:18:38Z</dcterms:modified>
</cp:coreProperties>
</file>