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85C2EFD-42D2-43B4-A324-46373EE416CE}" type="datetimeFigureOut">
              <a:rPr lang="en-US" smtClean="0"/>
              <a:t>6/1/2018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B76734-9AC0-4F13-9E5A-21C49E757C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ox.com/policy-and-politics/2018/2/21/17028930/gun-violence-us-statistics-chart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DEBATE</a:t>
            </a:r>
            <a:endParaRPr lang="en-US" sz="5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GUN CONTROL IN AMERICA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Chemerinsky, E. (2004). Putting the gun control debate in social perspective.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Fordham Law Review 73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(2), 477-475.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Fox, J. A.,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DeLateur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M. J. (2013). Mass shootings in America: Moving beyond Newtown.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Homicide Studies,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(10), 1-21.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Kleck, G. (2009). Mass shootings in schools: The worst possible case for gun control.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American Behavioral Scientist, 52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(10), 1447-1464.</a:t>
            </a:r>
          </a:p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Lopez, G. (2018).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America can prevent shootings: But it has to come to grips with the problem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Retrieved from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www.vox.com/policy-and-politics/2018/2/21/17028930/gun-violence-us-statistics-charts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McGinty, E. E., Webster, D. W., Jarlenski, M., &amp; Barry, C. L. (2014). News media framing of serious mental illness and gun violence in the United States, 1997-2012.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American Journal of Public Health, 104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(3), 406-413.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Metzi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J. M., &amp; MacLeish, K. T. (2015). Mental illness, mass shootings, and the politics of American firearms.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American Journal of Public Health, 105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(2), 240-249.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Webster, D.,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Crifasi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C. K.,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Vernick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J. S. (2014). Effects of the repeal of Missouri’s handgun purchaser licensing law on homicides.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Journal of Urban Health, 91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(2), 293-302.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Whereas guns are meant for protection purposes, it can be observed that they are causing harm to the public.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Recently, the U.S. has witnessed several gun-related instances that have been grievous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incidents have elicited debate on whether gun regulations should be made stringent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 Analysis-Proponents of Gun control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Eric Harris and Dylan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Klebold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planned and orchestrated a heinous shooting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Columbine High School (Fox &amp;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DeLateur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2013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attack led to the deaths of 12 students and a teacher and additional 24 injuries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(Kleck, 2009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attacks have taken place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Blacksburg (Virginia Tech), Virginia; Aurora, Colorado; Tucson, Arizona; and Newtown, Connecticut (McGinty, Webster, Jarlenski, &amp; Barry, 2014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Proponents of gun control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Such incidences have motivated the proponents of gun control to limit such incidences </a:t>
            </a:r>
            <a:r>
              <a:rPr lang="en-US" dirty="0" smtClean="0">
                <a:latin typeface="Times New Roman"/>
                <a:ea typeface="Calibri"/>
              </a:rPr>
              <a:t>(McGinty, Webster, Jarlenski, &amp; Barry, 2014).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Proponents argue that the lack of stringent regulations makes it easy for unauthorized persons to access guns.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Additionally, gun incidences are high when many people can access guns </a:t>
            </a:r>
            <a:r>
              <a:rPr lang="en-US" dirty="0" smtClean="0">
                <a:latin typeface="Times New Roman"/>
                <a:ea typeface="Calibri"/>
              </a:rPr>
              <a:t>(Webster, </a:t>
            </a:r>
            <a:r>
              <a:rPr lang="en-US" dirty="0" err="1" smtClean="0">
                <a:latin typeface="Times New Roman"/>
                <a:ea typeface="Calibri"/>
              </a:rPr>
              <a:t>Crifasi</a:t>
            </a:r>
            <a:r>
              <a:rPr lang="en-US" dirty="0" smtClean="0">
                <a:latin typeface="Times New Roman"/>
                <a:ea typeface="Calibri"/>
              </a:rPr>
              <a:t>, &amp; </a:t>
            </a:r>
            <a:r>
              <a:rPr lang="en-US" dirty="0" err="1" smtClean="0">
                <a:latin typeface="Times New Roman"/>
                <a:ea typeface="Calibri"/>
              </a:rPr>
              <a:t>Vernick</a:t>
            </a:r>
            <a:r>
              <a:rPr lang="en-US" dirty="0" smtClean="0">
                <a:latin typeface="Times New Roman"/>
                <a:ea typeface="Calibri"/>
              </a:rPr>
              <a:t>, 2014).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Proponents of gun control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Missouri repealed its regulations, the number of gun-associated incidences increased </a:t>
            </a:r>
            <a:r>
              <a:rPr lang="en-US" dirty="0" smtClean="0">
                <a:latin typeface="Times New Roman"/>
                <a:ea typeface="Calibri"/>
              </a:rPr>
              <a:t>(Webster, </a:t>
            </a:r>
            <a:r>
              <a:rPr lang="en-US" dirty="0" err="1" smtClean="0">
                <a:latin typeface="Times New Roman"/>
                <a:ea typeface="Calibri"/>
              </a:rPr>
              <a:t>Crifasi</a:t>
            </a:r>
            <a:r>
              <a:rPr lang="en-US" dirty="0" smtClean="0">
                <a:latin typeface="Times New Roman"/>
                <a:ea typeface="Calibri"/>
              </a:rPr>
              <a:t>, &amp; </a:t>
            </a:r>
            <a:r>
              <a:rPr lang="en-US" dirty="0" err="1" smtClean="0">
                <a:latin typeface="Times New Roman"/>
                <a:ea typeface="Calibri"/>
              </a:rPr>
              <a:t>Vernick</a:t>
            </a:r>
            <a:r>
              <a:rPr lang="en-US" dirty="0" smtClean="0">
                <a:latin typeface="Times New Roman"/>
                <a:ea typeface="Calibri"/>
              </a:rPr>
              <a:t>, 2014).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observation show that when the number of people accessing guns is high, the number of incidences also increase.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Australia reduced its gun related incidents by enforcing stringent gun-ownership rules </a:t>
            </a:r>
            <a:r>
              <a:rPr lang="en-US" dirty="0" smtClean="0">
                <a:latin typeface="Times New Roman"/>
                <a:ea typeface="Calibri"/>
              </a:rPr>
              <a:t>(Lopez, 2018).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Opponents of gun control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Opponents of gun control argue that any restrictions to gun-ownership is a contradiction to the Second Amendment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(Chemerinsky, 2004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Since the Second Amendment allows for gun ownership, regulation of gun ownership is thus an infringement to the Second Amendment.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Additionally, they argue that guns are not the problems, but mental illness (</a:t>
            </a:r>
            <a:r>
              <a:rPr lang="en-US" dirty="0" err="1" smtClean="0">
                <a:latin typeface="Times New Roman"/>
                <a:ea typeface="Calibri"/>
              </a:rPr>
              <a:t>Metzi</a:t>
            </a:r>
            <a:r>
              <a:rPr lang="en-US" dirty="0" smtClean="0">
                <a:latin typeface="Times New Roman"/>
                <a:ea typeface="Calibri"/>
              </a:rPr>
              <a:t> &amp; MacLeish, 2015)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Opponents of gun control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Opponents argue that the majority of the perpetrators of gun crimes have mental disorders (McGinty, Webster, Jarlenski, &amp; Barry, 2014).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/>
                <a:ea typeface="Calibri"/>
              </a:rPr>
              <a:t>Tucson, Virginia Tech and Aurora shooters suffered from bipolar disorder and schizophrenia (McGinty, Webster, Jarlenski, &amp; Barry, 2014).</a:t>
            </a:r>
          </a:p>
          <a:p>
            <a:endParaRPr lang="en-US" dirty="0" smtClean="0">
              <a:latin typeface="Times New Roman"/>
              <a:ea typeface="Calibri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Additionally, Holmes, the Aurora movie theater shooter in Colorado was seeing a schizophrenia specializing psychiatrist </a:t>
            </a:r>
            <a:r>
              <a:rPr lang="en-US" dirty="0" smtClean="0">
                <a:latin typeface="Times New Roman"/>
                <a:ea typeface="Calibri"/>
              </a:rPr>
              <a:t>(</a:t>
            </a:r>
            <a:r>
              <a:rPr lang="en-US" dirty="0" err="1" smtClean="0">
                <a:latin typeface="Times New Roman"/>
                <a:ea typeface="Calibri"/>
              </a:rPr>
              <a:t>Metzi</a:t>
            </a:r>
            <a:r>
              <a:rPr lang="en-US" dirty="0" smtClean="0">
                <a:latin typeface="Times New Roman"/>
                <a:ea typeface="Calibri"/>
              </a:rPr>
              <a:t> &amp; MacLeish, 2015).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conclusion, the gun control issue continues to elicit debate.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Proponents of gun control want tougher rules to restrict gun access and ownership to reduce gun-related incidences.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Opponents of gun control argue that guns are not the problem, but mental health.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Recommendations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Based on the presented information, it would be important for the U.S. to implement stringent gun-ownership measures.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rules should make it challenging for unauthorized persons to access guns by evaluating their history.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Australia can reduce gun-related incidences through stringent measures, the U.S. also can.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607</TotalTime>
  <Words>771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GUN CONTROL IN AMERICA</vt:lpstr>
      <vt:lpstr>Introduction</vt:lpstr>
      <vt:lpstr>Issue Analysis-Proponents of Gun control</vt:lpstr>
      <vt:lpstr>Proponents of gun control</vt:lpstr>
      <vt:lpstr>Proponents of gun control </vt:lpstr>
      <vt:lpstr>Opponents of gun control</vt:lpstr>
      <vt:lpstr>Opponents of gun control</vt:lpstr>
      <vt:lpstr>Conclusion</vt:lpstr>
      <vt:lpstr>Recommendations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 Control in America</dc:title>
  <dc:creator>Miguel Patmas</dc:creator>
  <cp:lastModifiedBy>Miguel Patmas</cp:lastModifiedBy>
  <cp:revision>77</cp:revision>
  <dcterms:created xsi:type="dcterms:W3CDTF">2018-05-31T21:39:38Z</dcterms:created>
  <dcterms:modified xsi:type="dcterms:W3CDTF">2018-06-01T07:46:58Z</dcterms:modified>
</cp:coreProperties>
</file>