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36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4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9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2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9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8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0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63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3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AC8DF72-26B4-4C06-8571-1780561C9B38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33920F1-C25E-41D2-9272-52B3DE0FE1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544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urseslabs.com/lydia-e-halls-care-cure-core-theory/" TargetMode="External"/><Relationship Id="rId2" Type="http://schemas.openxmlformats.org/officeDocument/2006/relationships/hyperlink" Target="https://nursing-theory.org/theories-and-models/hall-care-cure-core-theory-of-nursing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ealthypeople.gov/2020/topics-objectives/topic/heart-disease-and-stroke/objectiv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1122362"/>
            <a:ext cx="10401300" cy="3129598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Communication In Health Education/Nursing Theory </a:t>
            </a:r>
            <a:br>
              <a:rPr lang="en-US" sz="5400" dirty="0" smtClean="0"/>
            </a:br>
            <a:r>
              <a:rPr lang="en-US" sz="2800" dirty="0" smtClean="0"/>
              <a:t>using</a:t>
            </a:r>
            <a:r>
              <a:rPr lang="en-US" sz="5400" dirty="0" smtClean="0"/>
              <a:t> </a:t>
            </a:r>
            <a:br>
              <a:rPr lang="en-US" sz="5400" dirty="0" smtClean="0"/>
            </a:br>
            <a:r>
              <a:rPr lang="en-US" sz="5400" b="1" dirty="0" smtClean="0"/>
              <a:t>Care, Cure, Core Nursing Theory 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69180"/>
            <a:ext cx="9144000" cy="937260"/>
          </a:xfrm>
        </p:spPr>
        <p:txBody>
          <a:bodyPr/>
          <a:lstStyle/>
          <a:p>
            <a:r>
              <a:rPr lang="en-US" cap="none" dirty="0" smtClean="0"/>
              <a:t>By </a:t>
            </a:r>
            <a:r>
              <a:rPr lang="en-US" cap="none" dirty="0" err="1" smtClean="0"/>
              <a:t>Tinuolu</a:t>
            </a:r>
            <a:r>
              <a:rPr lang="en-US" cap="none" dirty="0" smtClean="0"/>
              <a:t> </a:t>
            </a:r>
            <a:r>
              <a:rPr lang="en-US" cap="none" dirty="0" err="1" smtClean="0"/>
              <a:t>Shokunbi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24046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440" y="1845734"/>
            <a:ext cx="6492239" cy="4023360"/>
          </a:xfrm>
        </p:spPr>
        <p:txBody>
          <a:bodyPr>
            <a:normAutofit/>
          </a:bodyPr>
          <a:lstStyle/>
          <a:p>
            <a:r>
              <a:rPr lang="en-US" b="1" dirty="0" smtClean="0"/>
              <a:t>Introduction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Care, Core, Cure theory </a:t>
            </a:r>
          </a:p>
          <a:p>
            <a:pPr lvl="1"/>
            <a:r>
              <a:rPr lang="en-US" dirty="0" smtClean="0"/>
              <a:t>Application in the clinical scholarly project</a:t>
            </a:r>
          </a:p>
          <a:p>
            <a:pPr lvl="1"/>
            <a:r>
              <a:rPr lang="en-US" dirty="0" smtClean="0"/>
              <a:t>Alignment to healthy people 2020</a:t>
            </a:r>
          </a:p>
          <a:p>
            <a:r>
              <a:rPr lang="en-US" b="1" dirty="0" smtClean="0"/>
              <a:t>Overview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Central philosophy </a:t>
            </a:r>
          </a:p>
          <a:p>
            <a:pPr lvl="1"/>
            <a:r>
              <a:rPr lang="en-US" dirty="0" smtClean="0"/>
              <a:t>Concepts </a:t>
            </a:r>
          </a:p>
          <a:p>
            <a:r>
              <a:rPr lang="en-US" b="1" dirty="0" smtClean="0"/>
              <a:t>Application in primary care </a:t>
            </a:r>
          </a:p>
          <a:p>
            <a:pPr lvl="1"/>
            <a:r>
              <a:rPr lang="en-US" dirty="0" smtClean="0"/>
              <a:t>Enhancing physical activity among patients with hypertension </a:t>
            </a:r>
          </a:p>
          <a:p>
            <a:pPr lvl="1"/>
            <a:r>
              <a:rPr lang="en-US" dirty="0" smtClean="0"/>
              <a:t>Patient Education </a:t>
            </a:r>
          </a:p>
          <a:p>
            <a:r>
              <a:rPr lang="en-US" b="1" dirty="0" smtClean="0"/>
              <a:t>Education handout 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097280" y="2050868"/>
            <a:ext cx="3265713" cy="3818225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10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8125097" cy="1450757"/>
          </a:xfrm>
        </p:spPr>
        <p:txBody>
          <a:bodyPr/>
          <a:lstStyle/>
          <a:p>
            <a:r>
              <a:rPr lang="en-US" dirty="0" smtClean="0"/>
              <a:t>Care, cure, core nursing theory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1474" y="1845733"/>
            <a:ext cx="7602582" cy="4150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Care, Cure, Core Nursing Theory, also referred to as “Three Cs of Lydia Hall.”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Developed</a:t>
            </a:r>
            <a:r>
              <a:rPr lang="en-US" dirty="0" smtClean="0"/>
              <a:t> by Lydia Hall in the year 1966</a:t>
            </a:r>
          </a:p>
          <a:p>
            <a:pPr marL="0" indent="0">
              <a:buNone/>
            </a:pPr>
            <a:r>
              <a:rPr lang="en-US" b="1" dirty="0" smtClean="0"/>
              <a:t>Application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Clinical Scholarly Project: </a:t>
            </a:r>
          </a:p>
          <a:p>
            <a:pPr lvl="1"/>
            <a:r>
              <a:rPr lang="en-US" dirty="0" smtClean="0"/>
              <a:t>Effectiveness of Pedometer in enhancing physical activity among African Americans adults with hypertension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Healthy people 2020 Alignment: </a:t>
            </a:r>
          </a:p>
          <a:p>
            <a:pPr marL="457200" lvl="1" indent="0">
              <a:buNone/>
            </a:pPr>
            <a:r>
              <a:rPr lang="en-US" b="1" dirty="0" smtClean="0"/>
              <a:t>Topic: </a:t>
            </a:r>
            <a:r>
              <a:rPr lang="en-US" dirty="0" smtClean="0"/>
              <a:t>Heart disease and stroke </a:t>
            </a:r>
          </a:p>
          <a:p>
            <a:pPr marL="457200" lvl="1" indent="0">
              <a:buNone/>
            </a:pPr>
            <a:r>
              <a:rPr lang="en-US" b="1" dirty="0" smtClean="0"/>
              <a:t>Objective:HDS-10.4</a:t>
            </a:r>
            <a:r>
              <a:rPr lang="en-US" dirty="0" smtClean="0"/>
              <a:t>: Increase the proportion of adults with hypertension who meet the recommended guidelines for physical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88274" y="1959428"/>
            <a:ext cx="2612572" cy="4167051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23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80746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Central philosophy:  </a:t>
            </a:r>
            <a:r>
              <a:rPr lang="en-US" dirty="0" smtClean="0"/>
              <a:t>holistic care through patient nurturing based the patients expectations and needs. </a:t>
            </a:r>
          </a:p>
          <a:p>
            <a:r>
              <a:rPr lang="en-US" b="1" dirty="0" smtClean="0"/>
              <a:t>Application: </a:t>
            </a:r>
            <a:r>
              <a:rPr lang="en-US" dirty="0" smtClean="0"/>
              <a:t>Post acute care and for patient aged above 16 years </a:t>
            </a:r>
          </a:p>
          <a:p>
            <a:r>
              <a:rPr lang="en-US" b="1" dirty="0" smtClean="0"/>
              <a:t>CSP Application:  </a:t>
            </a:r>
            <a:r>
              <a:rPr lang="en-US" dirty="0" smtClean="0"/>
              <a:t>Primary Care </a:t>
            </a:r>
          </a:p>
          <a:p>
            <a:r>
              <a:rPr lang="en-US" b="1" dirty="0" smtClean="0"/>
              <a:t>Concepts:</a:t>
            </a:r>
          </a:p>
          <a:p>
            <a:pPr lvl="1"/>
            <a:r>
              <a:rPr lang="en-US" dirty="0" smtClean="0"/>
              <a:t>Care </a:t>
            </a:r>
          </a:p>
          <a:p>
            <a:pPr lvl="2"/>
            <a:r>
              <a:rPr lang="en-US" dirty="0" smtClean="0"/>
              <a:t>Primary nursing role </a:t>
            </a:r>
          </a:p>
          <a:p>
            <a:pPr lvl="2"/>
            <a:r>
              <a:rPr lang="en-US" dirty="0" smtClean="0"/>
              <a:t>Care and comfort </a:t>
            </a:r>
          </a:p>
          <a:p>
            <a:pPr lvl="2"/>
            <a:r>
              <a:rPr lang="en-US" dirty="0" smtClean="0"/>
              <a:t>Patient education </a:t>
            </a:r>
          </a:p>
          <a:p>
            <a:pPr lvl="1"/>
            <a:r>
              <a:rPr lang="en-US" dirty="0" smtClean="0"/>
              <a:t>Core </a:t>
            </a:r>
          </a:p>
          <a:p>
            <a:pPr lvl="2"/>
            <a:r>
              <a:rPr lang="en-US" dirty="0" smtClean="0"/>
              <a:t>Patient needs and expectations </a:t>
            </a:r>
          </a:p>
          <a:p>
            <a:pPr lvl="2"/>
            <a:r>
              <a:rPr lang="en-US" dirty="0" smtClean="0"/>
              <a:t>Health status </a:t>
            </a:r>
          </a:p>
          <a:p>
            <a:pPr lvl="1"/>
            <a:r>
              <a:rPr lang="en-US" dirty="0" smtClean="0"/>
              <a:t>cure </a:t>
            </a:r>
          </a:p>
          <a:p>
            <a:pPr lvl="2"/>
            <a:r>
              <a:rPr lang="en-US" dirty="0" smtClean="0"/>
              <a:t>Shared with other health care provides </a:t>
            </a:r>
          </a:p>
          <a:p>
            <a:pPr lvl="2"/>
            <a:r>
              <a:rPr lang="en-US" dirty="0" smtClean="0"/>
              <a:t>Treatment- medication, therapies </a:t>
            </a:r>
          </a:p>
          <a:p>
            <a:pPr lvl="2"/>
            <a:r>
              <a:rPr lang="en-US" dirty="0" smtClean="0"/>
              <a:t>Advocating for better care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63440" y="2534194"/>
            <a:ext cx="6962503" cy="3749041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73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77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Use In Clinical Settings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302560"/>
              </p:ext>
            </p:extLst>
          </p:nvPr>
        </p:nvGraphicFramePr>
        <p:xfrm>
          <a:off x="104502" y="1045029"/>
          <a:ext cx="11978642" cy="5551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9321">
                  <a:extLst>
                    <a:ext uri="{9D8B030D-6E8A-4147-A177-3AD203B41FA5}">
                      <a16:colId xmlns:a16="http://schemas.microsoft.com/office/drawing/2014/main" val="3445521545"/>
                    </a:ext>
                  </a:extLst>
                </a:gridCol>
                <a:gridCol w="5989321">
                  <a:extLst>
                    <a:ext uri="{9D8B030D-6E8A-4147-A177-3AD203B41FA5}">
                      <a16:colId xmlns:a16="http://schemas.microsoft.com/office/drawing/2014/main" val="3344753312"/>
                    </a:ext>
                  </a:extLst>
                </a:gridCol>
              </a:tblGrid>
              <a:tr h="61082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Core, care, and cure theory 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 in enhancing physical activities  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333165"/>
                  </a:ext>
                </a:extLst>
              </a:tr>
              <a:tr h="950171">
                <a:tc>
                  <a:txBody>
                    <a:bodyPr/>
                    <a:lstStyle/>
                    <a:p>
                      <a:r>
                        <a:rPr lang="en-US" dirty="0" smtClean="0"/>
                        <a:t>Motivation</a:t>
                      </a:r>
                      <a:r>
                        <a:rPr lang="en-US" baseline="0" dirty="0" smtClean="0"/>
                        <a:t> and energy necessary for healing is bestowed to the patient as opposed to the healthcare team.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</a:t>
                      </a:r>
                      <a:r>
                        <a:rPr lang="en-US" baseline="0" dirty="0" smtClean="0"/>
                        <a:t>first goal in achieving recommended physical activity for patient with hypertension is thus helping the clients understand the need for optimal blood pressure.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96539"/>
                  </a:ext>
                </a:extLst>
              </a:tr>
              <a:tr h="950171">
                <a:tc>
                  <a:txBody>
                    <a:bodyPr/>
                    <a:lstStyle/>
                    <a:p>
                      <a:r>
                        <a:rPr lang="en-US" dirty="0" smtClean="0"/>
                        <a:t>Core, care and</a:t>
                      </a:r>
                      <a:r>
                        <a:rPr lang="en-US" baseline="0" dirty="0" smtClean="0"/>
                        <a:t> cure concept should be viewed as interrelated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</a:t>
                      </a:r>
                      <a:r>
                        <a:rPr lang="en-US" baseline="0" dirty="0" smtClean="0"/>
                        <a:t> allows the nurse to consider other aspects and other health provider involved in the management of the clients blood pressure, thus fostering holistic management.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696781"/>
                  </a:ext>
                </a:extLst>
              </a:tr>
              <a:tr h="2090377">
                <a:tc>
                  <a:txBody>
                    <a:bodyPr/>
                    <a:lstStyle/>
                    <a:p>
                      <a:r>
                        <a:rPr lang="en-US" dirty="0" smtClean="0"/>
                        <a:t>The nurse</a:t>
                      </a:r>
                      <a:r>
                        <a:rPr lang="en-US" baseline="0" dirty="0" smtClean="0"/>
                        <a:t> has a role in all the concepts which are presented as three interlocked circles.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Under care-</a:t>
                      </a:r>
                      <a:r>
                        <a:rPr lang="en-US" baseline="0" dirty="0" smtClean="0"/>
                        <a:t> nurse educate the patient need for physical activity and introduce interventions such as pedometer to foster participation </a:t>
                      </a:r>
                    </a:p>
                    <a:p>
                      <a:r>
                        <a:rPr lang="en-US" baseline="0" dirty="0" smtClean="0"/>
                        <a:t>Under core- nurse use reflective practice to foster awareness and motivate the patient </a:t>
                      </a:r>
                    </a:p>
                    <a:p>
                      <a:r>
                        <a:rPr lang="en-US" baseline="0" dirty="0" smtClean="0"/>
                        <a:t>Under cure- nurse monitor patient BP, treatment regimen and link patient to other healthcare providers.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284720"/>
                  </a:ext>
                </a:extLst>
              </a:tr>
              <a:tr h="950171">
                <a:tc>
                  <a:txBody>
                    <a:bodyPr/>
                    <a:lstStyle/>
                    <a:p>
                      <a:r>
                        <a:rPr lang="en-US" dirty="0" smtClean="0"/>
                        <a:t>The care, cure and core circles</a:t>
                      </a:r>
                      <a:r>
                        <a:rPr lang="en-US" baseline="0" dirty="0" smtClean="0"/>
                        <a:t> interlock and overlap and changes in size as the patient phase in disease process change.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</a:t>
                      </a:r>
                      <a:r>
                        <a:rPr lang="en-US" baseline="0" dirty="0" smtClean="0"/>
                        <a:t> the patient understand the concept of physical activity and monitoring their progress, the need for nursing intervention reduce and their blood pressure improve and stabilize.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549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564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27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Nursing Theory (</a:t>
            </a:r>
            <a:r>
              <a:rPr lang="en-US" dirty="0" err="1" smtClean="0"/>
              <a:t>n.d</a:t>
            </a:r>
            <a:r>
              <a:rPr lang="en-US" dirty="0" smtClean="0"/>
              <a:t>). Lydia </a:t>
            </a:r>
            <a:r>
              <a:rPr lang="en-US" dirty="0"/>
              <a:t>Hall Theory.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nursing-theory.org/theories-and-models/hall-care-cure-core-theory-of-nursing.php</a:t>
            </a:r>
            <a:r>
              <a:rPr lang="en-US" dirty="0" smtClean="0"/>
              <a:t> </a:t>
            </a:r>
          </a:p>
          <a:p>
            <a:r>
              <a:rPr lang="en-US" dirty="0" smtClean="0"/>
              <a:t>Gonzalo, A. (2021) Lydia Hall: Care, Cure, Core Nursing Theory. </a:t>
            </a:r>
            <a:r>
              <a:rPr lang="en-US" i="1" dirty="0"/>
              <a:t>Nurseslabs.com. </a:t>
            </a:r>
            <a:r>
              <a:rPr lang="en-US" dirty="0">
                <a:hlinkClick r:id="rId3"/>
              </a:rPr>
              <a:t>https://nurseslabs.com/lydia-e-halls-care-cure-core-theory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HealthyPeople.gov (</a:t>
            </a:r>
            <a:r>
              <a:rPr lang="en-US" dirty="0" err="1" smtClean="0"/>
              <a:t>n.d</a:t>
            </a:r>
            <a:r>
              <a:rPr lang="en-US" dirty="0" smtClean="0"/>
              <a:t>). </a:t>
            </a:r>
            <a:r>
              <a:rPr lang="en-US" dirty="0"/>
              <a:t>Heart Disease and Stroke.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www.healthypeople.gov/2020/topics-objectives/topic/heart-disease-and-stroke/objectives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3549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651</TotalTime>
  <Words>466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Times New Roman</vt:lpstr>
      <vt:lpstr>Wingdings</vt:lpstr>
      <vt:lpstr>Retrospect</vt:lpstr>
      <vt:lpstr>Communication In Health Education/Nursing Theory  using  Care, Cure, Core Nursing Theory </vt:lpstr>
      <vt:lpstr>Objectives </vt:lpstr>
      <vt:lpstr>Care, cure, core nursing theory </vt:lpstr>
      <vt:lpstr>Overview </vt:lpstr>
      <vt:lpstr>Use In Clinical Settings </vt:lpstr>
      <vt:lpstr>PowerPoint Presentation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In Health Education/Nursing Theory  using  Care, Cure, Core Nursing Theory</dc:title>
  <dc:creator>Me</dc:creator>
  <cp:lastModifiedBy>Me</cp:lastModifiedBy>
  <cp:revision>20</cp:revision>
  <dcterms:created xsi:type="dcterms:W3CDTF">2022-01-29T10:52:59Z</dcterms:created>
  <dcterms:modified xsi:type="dcterms:W3CDTF">2022-01-29T21:44:44Z</dcterms:modified>
</cp:coreProperties>
</file>