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8" r:id="rId3"/>
  </p:sldIdLst>
  <p:sldSz cx="13716000" cy="8229600"/>
  <p:notesSz cx="7315200" cy="96012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592">
          <p15:clr>
            <a:srgbClr val="A4A3A4"/>
          </p15:clr>
        </p15:guide>
        <p15:guide id="2" pos="43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0"/>
    <p:restoredTop sz="94697"/>
  </p:normalViewPr>
  <p:slideViewPr>
    <p:cSldViewPr>
      <p:cViewPr varScale="1">
        <p:scale>
          <a:sx n="81" d="100"/>
          <a:sy n="81" d="100"/>
        </p:scale>
        <p:origin x="1326" y="60"/>
      </p:cViewPr>
      <p:guideLst>
        <p:guide orient="horz" pos="2592"/>
        <p:guide pos="43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EEA4C4E-FC0B-4B40-84A2-695A92DA22C1}"/>
              </a:ext>
            </a:extLst>
          </p:cNvPr>
          <p:cNvSpPr>
            <a:spLocks noGrp="1" noChangeArrowheads="1"/>
          </p:cNvSpPr>
          <p:nvPr>
            <p:ph type="hdr" sz="quarter"/>
          </p:nvPr>
        </p:nvSpPr>
        <p:spPr bwMode="auto">
          <a:xfrm>
            <a:off x="0" y="0"/>
            <a:ext cx="3170238" cy="479425"/>
          </a:xfrm>
          <a:prstGeom prst="rect">
            <a:avLst/>
          </a:prstGeom>
          <a:noFill/>
          <a:ln>
            <a:noFill/>
          </a:ln>
          <a:effectLst/>
        </p:spPr>
        <p:txBody>
          <a:bodyPr vert="horz" wrap="square" lIns="96661" tIns="48331" rIns="96661" bIns="48331" numCol="1" anchor="t" anchorCtr="0" compatLnSpc="1">
            <a:prstTxWarp prst="textNoShape">
              <a:avLst/>
            </a:prstTxWarp>
          </a:bodyPr>
          <a:lstStyle>
            <a:lvl1pPr eaLnBrk="1" hangingPunct="1">
              <a:defRPr sz="1300">
                <a:latin typeface="Arial" charset="0"/>
              </a:defRPr>
            </a:lvl1pPr>
          </a:lstStyle>
          <a:p>
            <a:pPr>
              <a:defRPr/>
            </a:pPr>
            <a:endParaRPr lang="en-US" altLang="en-US"/>
          </a:p>
        </p:txBody>
      </p:sp>
      <p:sp>
        <p:nvSpPr>
          <p:cNvPr id="4099" name="Rectangle 3">
            <a:extLst>
              <a:ext uri="{FF2B5EF4-FFF2-40B4-BE49-F238E27FC236}">
                <a16:creationId xmlns:a16="http://schemas.microsoft.com/office/drawing/2014/main" id="{FF832C9C-D919-48BC-8AEF-4D58A5A3E891}"/>
              </a:ext>
            </a:extLst>
          </p:cNvPr>
          <p:cNvSpPr>
            <a:spLocks noGrp="1" noChangeArrowheads="1"/>
          </p:cNvSpPr>
          <p:nvPr>
            <p:ph type="dt" idx="1"/>
          </p:nvPr>
        </p:nvSpPr>
        <p:spPr bwMode="auto">
          <a:xfrm>
            <a:off x="4143375" y="0"/>
            <a:ext cx="3170238" cy="479425"/>
          </a:xfrm>
          <a:prstGeom prst="rect">
            <a:avLst/>
          </a:prstGeom>
          <a:noFill/>
          <a:ln>
            <a:noFill/>
          </a:ln>
          <a:effectLst/>
        </p:spPr>
        <p:txBody>
          <a:bodyPr vert="horz" wrap="square" lIns="96661" tIns="48331" rIns="96661" bIns="48331" numCol="1" anchor="t" anchorCtr="0" compatLnSpc="1">
            <a:prstTxWarp prst="textNoShape">
              <a:avLst/>
            </a:prstTxWarp>
          </a:bodyPr>
          <a:lstStyle>
            <a:lvl1pPr algn="r" eaLnBrk="1" hangingPunct="1">
              <a:defRPr sz="1300">
                <a:latin typeface="Arial" charset="0"/>
              </a:defRPr>
            </a:lvl1pPr>
          </a:lstStyle>
          <a:p>
            <a:pPr>
              <a:defRPr/>
            </a:pPr>
            <a:endParaRPr lang="en-US" altLang="en-US"/>
          </a:p>
        </p:txBody>
      </p:sp>
      <p:sp>
        <p:nvSpPr>
          <p:cNvPr id="2052" name="Rectangle 4">
            <a:extLst>
              <a:ext uri="{FF2B5EF4-FFF2-40B4-BE49-F238E27FC236}">
                <a16:creationId xmlns:a16="http://schemas.microsoft.com/office/drawing/2014/main" id="{BF0B23BF-3DF3-46F4-B28A-7ADCF2340D57}"/>
              </a:ext>
            </a:extLst>
          </p:cNvPr>
          <p:cNvSpPr>
            <a:spLocks noGrp="1" noRot="1" noChangeAspect="1" noChangeArrowheads="1" noTextEdit="1"/>
          </p:cNvSpPr>
          <p:nvPr>
            <p:ph type="sldImg" idx="2"/>
          </p:nvPr>
        </p:nvSpPr>
        <p:spPr bwMode="auto">
          <a:xfrm>
            <a:off x="657225" y="720725"/>
            <a:ext cx="600075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DEBEB755-5527-4367-867A-04D78B0536BB}"/>
              </a:ext>
            </a:extLst>
          </p:cNvPr>
          <p:cNvSpPr>
            <a:spLocks noGrp="1" noChangeArrowheads="1"/>
          </p:cNvSpPr>
          <p:nvPr>
            <p:ph type="body" sz="quarter" idx="3"/>
          </p:nvPr>
        </p:nvSpPr>
        <p:spPr bwMode="auto">
          <a:xfrm>
            <a:off x="731838" y="4560888"/>
            <a:ext cx="5851525" cy="4319587"/>
          </a:xfrm>
          <a:prstGeom prst="rect">
            <a:avLst/>
          </a:prstGeom>
          <a:noFill/>
          <a:ln>
            <a:noFill/>
          </a:ln>
          <a:effectLst/>
        </p:spPr>
        <p:txBody>
          <a:bodyPr vert="horz" wrap="square" lIns="96661" tIns="48331" rIns="96661" bIns="48331"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4102" name="Rectangle 6">
            <a:extLst>
              <a:ext uri="{FF2B5EF4-FFF2-40B4-BE49-F238E27FC236}">
                <a16:creationId xmlns:a16="http://schemas.microsoft.com/office/drawing/2014/main" id="{6BC09485-F05B-4459-B625-BD6FA67A1D32}"/>
              </a:ext>
            </a:extLst>
          </p:cNvPr>
          <p:cNvSpPr>
            <a:spLocks noGrp="1" noChangeArrowheads="1"/>
          </p:cNvSpPr>
          <p:nvPr>
            <p:ph type="ftr" sz="quarter" idx="4"/>
          </p:nvPr>
        </p:nvSpPr>
        <p:spPr bwMode="auto">
          <a:xfrm>
            <a:off x="0" y="9120188"/>
            <a:ext cx="3170238" cy="479425"/>
          </a:xfrm>
          <a:prstGeom prst="rect">
            <a:avLst/>
          </a:prstGeom>
          <a:noFill/>
          <a:ln>
            <a:noFill/>
          </a:ln>
          <a:effectLst/>
        </p:spPr>
        <p:txBody>
          <a:bodyPr vert="horz" wrap="square" lIns="96661" tIns="48331" rIns="96661" bIns="48331" numCol="1" anchor="b" anchorCtr="0" compatLnSpc="1">
            <a:prstTxWarp prst="textNoShape">
              <a:avLst/>
            </a:prstTxWarp>
          </a:bodyPr>
          <a:lstStyle>
            <a:lvl1pPr eaLnBrk="1" hangingPunct="1">
              <a:defRPr sz="1300">
                <a:latin typeface="Arial" charset="0"/>
              </a:defRPr>
            </a:lvl1pPr>
          </a:lstStyle>
          <a:p>
            <a:pPr>
              <a:defRPr/>
            </a:pPr>
            <a:endParaRPr lang="en-US" altLang="en-US"/>
          </a:p>
        </p:txBody>
      </p:sp>
      <p:sp>
        <p:nvSpPr>
          <p:cNvPr id="4103" name="Rectangle 7">
            <a:extLst>
              <a:ext uri="{FF2B5EF4-FFF2-40B4-BE49-F238E27FC236}">
                <a16:creationId xmlns:a16="http://schemas.microsoft.com/office/drawing/2014/main" id="{E3C4E32C-9807-4B61-ABA8-61A7D7474E57}"/>
              </a:ext>
            </a:extLst>
          </p:cNvPr>
          <p:cNvSpPr>
            <a:spLocks noGrp="1" noChangeArrowheads="1"/>
          </p:cNvSpPr>
          <p:nvPr>
            <p:ph type="sldNum" sz="quarter" idx="5"/>
          </p:nvPr>
        </p:nvSpPr>
        <p:spPr bwMode="auto">
          <a:xfrm>
            <a:off x="4143375" y="9120188"/>
            <a:ext cx="3170238" cy="479425"/>
          </a:xfrm>
          <a:prstGeom prst="rect">
            <a:avLst/>
          </a:prstGeom>
          <a:noFill/>
          <a:ln>
            <a:noFill/>
          </a:ln>
          <a:effectLst/>
        </p:spPr>
        <p:txBody>
          <a:bodyPr vert="horz" wrap="square" lIns="96661" tIns="48331" rIns="96661" bIns="48331" numCol="1" anchor="b" anchorCtr="0" compatLnSpc="1">
            <a:prstTxWarp prst="textNoShape">
              <a:avLst/>
            </a:prstTxWarp>
          </a:bodyPr>
          <a:lstStyle>
            <a:lvl1pPr algn="r" eaLnBrk="1" hangingPunct="1">
              <a:defRPr sz="1300" smtClean="0"/>
            </a:lvl1pPr>
          </a:lstStyle>
          <a:p>
            <a:pPr>
              <a:defRPr/>
            </a:pPr>
            <a:fld id="{4EAF95F9-1D72-4B58-B8A1-C8395409B0F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20F17CC8-3F79-4B4D-BF57-6C799E8116F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16A09AA-4CD5-4F13-93E3-052260DEA19A}" type="slidenum">
              <a:rPr lang="en-US" altLang="en-US" sz="1300"/>
              <a:pPr>
                <a:spcBef>
                  <a:spcPct val="0"/>
                </a:spcBef>
              </a:pPr>
              <a:t>1</a:t>
            </a:fld>
            <a:endParaRPr lang="en-US" altLang="en-US" sz="1300"/>
          </a:p>
        </p:txBody>
      </p:sp>
      <p:sp>
        <p:nvSpPr>
          <p:cNvPr id="4099" name="Rectangle 2">
            <a:extLst>
              <a:ext uri="{FF2B5EF4-FFF2-40B4-BE49-F238E27FC236}">
                <a16:creationId xmlns:a16="http://schemas.microsoft.com/office/drawing/2014/main" id="{36D0E35A-A264-4BE7-94A9-2745EF0A3274}"/>
              </a:ext>
            </a:extLst>
          </p:cNvPr>
          <p:cNvSpPr>
            <a:spLocks noGrp="1" noRot="1" noChangeAspect="1" noChangeArrowheads="1" noTextEdit="1"/>
          </p:cNvSpPr>
          <p:nvPr>
            <p:ph type="sldImg"/>
          </p:nvPr>
        </p:nvSpPr>
        <p:spPr>
          <a:xfrm>
            <a:off x="655638" y="719138"/>
            <a:ext cx="6007100" cy="3603625"/>
          </a:xfrm>
          <a:ln/>
        </p:spPr>
      </p:sp>
      <p:sp>
        <p:nvSpPr>
          <p:cNvPr id="4100" name="Rectangle 3">
            <a:extLst>
              <a:ext uri="{FF2B5EF4-FFF2-40B4-BE49-F238E27FC236}">
                <a16:creationId xmlns:a16="http://schemas.microsoft.com/office/drawing/2014/main" id="{AB9B3E6F-2466-4820-B835-2D8B38BC6345}"/>
              </a:ext>
            </a:extLst>
          </p:cNvPr>
          <p:cNvSpPr>
            <a:spLocks noGrp="1" noChangeArrowheads="1"/>
          </p:cNvSpPr>
          <p:nvPr>
            <p:ph type="body" idx="1"/>
          </p:nvPr>
        </p:nvSpPr>
        <p:spPr>
          <a:xfrm>
            <a:off x="731838" y="4562475"/>
            <a:ext cx="5851525" cy="4318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Title sections should be:  </a:t>
            </a:r>
            <a:r>
              <a:rPr lang="en-US" altLang="en-US" b="1" dirty="0">
                <a:latin typeface="Arial" panose="020B0604020202020204" pitchFamily="34" charset="0"/>
              </a:rPr>
              <a:t>Abstract, Overview </a:t>
            </a:r>
            <a:r>
              <a:rPr lang="en-US" altLang="en-US" dirty="0">
                <a:latin typeface="Arial" panose="020B0604020202020204" pitchFamily="34" charset="0"/>
              </a:rPr>
              <a:t>(definition of the therapy modality, main points or guides), </a:t>
            </a:r>
            <a:r>
              <a:rPr lang="en-US" altLang="en-US" b="1" dirty="0">
                <a:latin typeface="Arial" panose="020B0604020202020204" pitchFamily="34" charset="0"/>
              </a:rPr>
              <a:t>Background</a:t>
            </a:r>
            <a:r>
              <a:rPr lang="en-US" altLang="en-US" dirty="0">
                <a:latin typeface="Arial" panose="020B0604020202020204" pitchFamily="34" charset="0"/>
              </a:rPr>
              <a:t> (background of therapy modality, theories, developers), </a:t>
            </a:r>
            <a:r>
              <a:rPr lang="en-US" altLang="en-US" b="1" dirty="0">
                <a:latin typeface="Arial" panose="020B0604020202020204" pitchFamily="34" charset="0"/>
              </a:rPr>
              <a:t>Evidence </a:t>
            </a:r>
            <a:r>
              <a:rPr lang="en-US" altLang="en-US" dirty="0">
                <a:latin typeface="Arial" panose="020B0604020202020204" pitchFamily="34" charset="0"/>
              </a:rPr>
              <a:t>(EBP for use), </a:t>
            </a:r>
            <a:r>
              <a:rPr lang="en-US" altLang="en-US" b="1" dirty="0">
                <a:latin typeface="Arial" panose="020B0604020202020204" pitchFamily="34" charset="0"/>
              </a:rPr>
              <a:t>Populations, Current Trends, Tx Guidelines/ Recommendations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700" y="2555875"/>
            <a:ext cx="11658600" cy="1765300"/>
          </a:xfrm>
        </p:spPr>
        <p:txBody>
          <a:bodyPr/>
          <a:lstStyle/>
          <a:p>
            <a:r>
              <a:rPr lang="en-US"/>
              <a:t>Click to edit Master title style</a:t>
            </a:r>
          </a:p>
        </p:txBody>
      </p:sp>
      <p:sp>
        <p:nvSpPr>
          <p:cNvPr id="3" name="Subtitle 2"/>
          <p:cNvSpPr>
            <a:spLocks noGrp="1"/>
          </p:cNvSpPr>
          <p:nvPr>
            <p:ph type="subTitle" idx="1"/>
          </p:nvPr>
        </p:nvSpPr>
        <p:spPr>
          <a:xfrm>
            <a:off x="2057400" y="4664075"/>
            <a:ext cx="9601200" cy="21018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335AE5C1-DD12-443F-AC75-4EB095F35C1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696B793E-35E1-4C35-A174-1190E6181DE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A6E1BE7-A930-4B6C-891F-BDBCF37DC324}"/>
              </a:ext>
            </a:extLst>
          </p:cNvPr>
          <p:cNvSpPr>
            <a:spLocks noGrp="1" noChangeArrowheads="1"/>
          </p:cNvSpPr>
          <p:nvPr>
            <p:ph type="sldNum" sz="quarter" idx="12"/>
          </p:nvPr>
        </p:nvSpPr>
        <p:spPr>
          <a:ln/>
        </p:spPr>
        <p:txBody>
          <a:bodyPr/>
          <a:lstStyle>
            <a:lvl1pPr>
              <a:defRPr/>
            </a:lvl1pPr>
          </a:lstStyle>
          <a:p>
            <a:pPr>
              <a:defRPr/>
            </a:pPr>
            <a:fld id="{EAABC098-10FE-4B3C-998A-2C17A2B44ACC}" type="slidenum">
              <a:rPr lang="en-US" altLang="en-US"/>
              <a:pPr>
                <a:defRPr/>
              </a:pPr>
              <a:t>‹#›</a:t>
            </a:fld>
            <a:endParaRPr lang="en-US" altLang="en-US"/>
          </a:p>
        </p:txBody>
      </p:sp>
    </p:spTree>
    <p:extLst>
      <p:ext uri="{BB962C8B-B14F-4D97-AF65-F5344CB8AC3E}">
        <p14:creationId xmlns:p14="http://schemas.microsoft.com/office/powerpoint/2010/main" val="262464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31A6E95-F214-4163-A08D-B38584C0729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E8A9DB3-B382-40ED-A616-0805E33F12D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6BB7B204-83B1-4B69-B398-CD4E9CE3B4BD}"/>
              </a:ext>
            </a:extLst>
          </p:cNvPr>
          <p:cNvSpPr>
            <a:spLocks noGrp="1" noChangeArrowheads="1"/>
          </p:cNvSpPr>
          <p:nvPr>
            <p:ph type="sldNum" sz="quarter" idx="12"/>
          </p:nvPr>
        </p:nvSpPr>
        <p:spPr>
          <a:ln/>
        </p:spPr>
        <p:txBody>
          <a:bodyPr/>
          <a:lstStyle>
            <a:lvl1pPr>
              <a:defRPr/>
            </a:lvl1pPr>
          </a:lstStyle>
          <a:p>
            <a:pPr>
              <a:defRPr/>
            </a:pPr>
            <a:fld id="{8F27DF50-7202-4AE1-AF4C-CD7E88E3F6B1}" type="slidenum">
              <a:rPr lang="en-US" altLang="en-US"/>
              <a:pPr>
                <a:defRPr/>
              </a:pPr>
              <a:t>‹#›</a:t>
            </a:fld>
            <a:endParaRPr lang="en-US" altLang="en-US"/>
          </a:p>
        </p:txBody>
      </p:sp>
    </p:spTree>
    <p:extLst>
      <p:ext uri="{BB962C8B-B14F-4D97-AF65-F5344CB8AC3E}">
        <p14:creationId xmlns:p14="http://schemas.microsoft.com/office/powerpoint/2010/main" val="1064320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944100" y="328613"/>
            <a:ext cx="3086100" cy="70231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28613"/>
            <a:ext cx="9105900" cy="70231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29F83D8-E42E-42BA-9573-35AC1C5BF29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A69BE5CB-249A-46F3-9370-920CC5419D2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72E568EE-CED9-45D0-A9EF-395ED82A8FA9}"/>
              </a:ext>
            </a:extLst>
          </p:cNvPr>
          <p:cNvSpPr>
            <a:spLocks noGrp="1" noChangeArrowheads="1"/>
          </p:cNvSpPr>
          <p:nvPr>
            <p:ph type="sldNum" sz="quarter" idx="12"/>
          </p:nvPr>
        </p:nvSpPr>
        <p:spPr>
          <a:ln/>
        </p:spPr>
        <p:txBody>
          <a:bodyPr/>
          <a:lstStyle>
            <a:lvl1pPr>
              <a:defRPr/>
            </a:lvl1pPr>
          </a:lstStyle>
          <a:p>
            <a:pPr>
              <a:defRPr/>
            </a:pPr>
            <a:fld id="{65120E31-B334-405C-B01E-9EE25AACF289}" type="slidenum">
              <a:rPr lang="en-US" altLang="en-US"/>
              <a:pPr>
                <a:defRPr/>
              </a:pPr>
              <a:t>‹#›</a:t>
            </a:fld>
            <a:endParaRPr lang="en-US" altLang="en-US"/>
          </a:p>
        </p:txBody>
      </p:sp>
    </p:spTree>
    <p:extLst>
      <p:ext uri="{BB962C8B-B14F-4D97-AF65-F5344CB8AC3E}">
        <p14:creationId xmlns:p14="http://schemas.microsoft.com/office/powerpoint/2010/main" val="3428658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753D3CF-43F6-4C4F-8834-E35BF6A3F3D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1143DCC-16FF-4845-9173-C5670CE6CDE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F0A8712-B968-4B6A-AD5E-8D0E40C66CD3}"/>
              </a:ext>
            </a:extLst>
          </p:cNvPr>
          <p:cNvSpPr>
            <a:spLocks noGrp="1" noChangeArrowheads="1"/>
          </p:cNvSpPr>
          <p:nvPr>
            <p:ph type="sldNum" sz="quarter" idx="12"/>
          </p:nvPr>
        </p:nvSpPr>
        <p:spPr>
          <a:ln/>
        </p:spPr>
        <p:txBody>
          <a:bodyPr/>
          <a:lstStyle>
            <a:lvl1pPr>
              <a:defRPr/>
            </a:lvl1pPr>
          </a:lstStyle>
          <a:p>
            <a:pPr>
              <a:defRPr/>
            </a:pPr>
            <a:fld id="{4291CA24-BB68-4294-B988-DB4CD0D3758E}" type="slidenum">
              <a:rPr lang="en-US" altLang="en-US"/>
              <a:pPr>
                <a:defRPr/>
              </a:pPr>
              <a:t>‹#›</a:t>
            </a:fld>
            <a:endParaRPr lang="en-US" altLang="en-US"/>
          </a:p>
        </p:txBody>
      </p:sp>
    </p:spTree>
    <p:extLst>
      <p:ext uri="{BB962C8B-B14F-4D97-AF65-F5344CB8AC3E}">
        <p14:creationId xmlns:p14="http://schemas.microsoft.com/office/powerpoint/2010/main" val="3527945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84263" y="5287963"/>
            <a:ext cx="11658600" cy="16351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1084263" y="3487738"/>
            <a:ext cx="11658600" cy="18002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A4BB8E03-2636-4089-AA27-713944F92AD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A3DE9B5B-14A2-4722-B79D-8949B3F828C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D31256A2-8AB2-46FF-906C-B3BCD9594252}"/>
              </a:ext>
            </a:extLst>
          </p:cNvPr>
          <p:cNvSpPr>
            <a:spLocks noGrp="1" noChangeArrowheads="1"/>
          </p:cNvSpPr>
          <p:nvPr>
            <p:ph type="sldNum" sz="quarter" idx="12"/>
          </p:nvPr>
        </p:nvSpPr>
        <p:spPr>
          <a:ln/>
        </p:spPr>
        <p:txBody>
          <a:bodyPr/>
          <a:lstStyle>
            <a:lvl1pPr>
              <a:defRPr/>
            </a:lvl1pPr>
          </a:lstStyle>
          <a:p>
            <a:pPr>
              <a:defRPr/>
            </a:pPr>
            <a:fld id="{6CED7D4B-0D20-41FD-B50D-FAA890F3F10C}" type="slidenum">
              <a:rPr lang="en-US" altLang="en-US"/>
              <a:pPr>
                <a:defRPr/>
              </a:pPr>
              <a:t>‹#›</a:t>
            </a:fld>
            <a:endParaRPr lang="en-US" altLang="en-US"/>
          </a:p>
        </p:txBody>
      </p:sp>
    </p:spTree>
    <p:extLst>
      <p:ext uri="{BB962C8B-B14F-4D97-AF65-F5344CB8AC3E}">
        <p14:creationId xmlns:p14="http://schemas.microsoft.com/office/powerpoint/2010/main" val="922967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19288"/>
            <a:ext cx="6096000" cy="5432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934200" y="1919288"/>
            <a:ext cx="6096000" cy="5432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D2DDE028-474C-4D9F-BB1E-A3ED8B20658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6B7A45D-A93F-4DB5-92C5-46421707AF8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4DCDF21D-1049-4522-BD8E-D0723287EFCA}"/>
              </a:ext>
            </a:extLst>
          </p:cNvPr>
          <p:cNvSpPr>
            <a:spLocks noGrp="1" noChangeArrowheads="1"/>
          </p:cNvSpPr>
          <p:nvPr>
            <p:ph type="sldNum" sz="quarter" idx="12"/>
          </p:nvPr>
        </p:nvSpPr>
        <p:spPr>
          <a:ln/>
        </p:spPr>
        <p:txBody>
          <a:bodyPr/>
          <a:lstStyle>
            <a:lvl1pPr>
              <a:defRPr/>
            </a:lvl1pPr>
          </a:lstStyle>
          <a:p>
            <a:pPr>
              <a:defRPr/>
            </a:pPr>
            <a:fld id="{6E8BB539-7EB7-4DCF-806F-C45A4DF537EF}" type="slidenum">
              <a:rPr lang="en-US" altLang="en-US"/>
              <a:pPr>
                <a:defRPr/>
              </a:pPr>
              <a:t>‹#›</a:t>
            </a:fld>
            <a:endParaRPr lang="en-US" altLang="en-US"/>
          </a:p>
        </p:txBody>
      </p:sp>
    </p:spTree>
    <p:extLst>
      <p:ext uri="{BB962C8B-B14F-4D97-AF65-F5344CB8AC3E}">
        <p14:creationId xmlns:p14="http://schemas.microsoft.com/office/powerpoint/2010/main" val="70196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800" y="330200"/>
            <a:ext cx="12344400" cy="1371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85800" y="1841500"/>
            <a:ext cx="6061075" cy="768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609850"/>
            <a:ext cx="6061075" cy="4741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967538" y="1841500"/>
            <a:ext cx="6062662" cy="768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967538" y="2609850"/>
            <a:ext cx="6062662" cy="4741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F741B1AA-3757-49AF-9836-A62B82DB2C1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A80AC88-7D3E-4080-8CA4-A262F264106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4C354585-D084-4724-B2A4-77DD4170A5C5}"/>
              </a:ext>
            </a:extLst>
          </p:cNvPr>
          <p:cNvSpPr>
            <a:spLocks noGrp="1" noChangeArrowheads="1"/>
          </p:cNvSpPr>
          <p:nvPr>
            <p:ph type="sldNum" sz="quarter" idx="12"/>
          </p:nvPr>
        </p:nvSpPr>
        <p:spPr>
          <a:ln/>
        </p:spPr>
        <p:txBody>
          <a:bodyPr/>
          <a:lstStyle>
            <a:lvl1pPr>
              <a:defRPr/>
            </a:lvl1pPr>
          </a:lstStyle>
          <a:p>
            <a:pPr>
              <a:defRPr/>
            </a:pPr>
            <a:fld id="{1184B743-825F-4617-A057-F7FFD4C639DD}" type="slidenum">
              <a:rPr lang="en-US" altLang="en-US"/>
              <a:pPr>
                <a:defRPr/>
              </a:pPr>
              <a:t>‹#›</a:t>
            </a:fld>
            <a:endParaRPr lang="en-US" altLang="en-US"/>
          </a:p>
        </p:txBody>
      </p:sp>
    </p:spTree>
    <p:extLst>
      <p:ext uri="{BB962C8B-B14F-4D97-AF65-F5344CB8AC3E}">
        <p14:creationId xmlns:p14="http://schemas.microsoft.com/office/powerpoint/2010/main" val="866155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655CDA56-971C-45AA-9FB8-57A9D8DA1BE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74F86E60-EB3C-4B84-80EA-8843D5C19BE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AD1CBEBB-A199-4D57-BF7E-81DD6E6DEE2B}"/>
              </a:ext>
            </a:extLst>
          </p:cNvPr>
          <p:cNvSpPr>
            <a:spLocks noGrp="1" noChangeArrowheads="1"/>
          </p:cNvSpPr>
          <p:nvPr>
            <p:ph type="sldNum" sz="quarter" idx="12"/>
          </p:nvPr>
        </p:nvSpPr>
        <p:spPr>
          <a:ln/>
        </p:spPr>
        <p:txBody>
          <a:bodyPr/>
          <a:lstStyle>
            <a:lvl1pPr>
              <a:defRPr/>
            </a:lvl1pPr>
          </a:lstStyle>
          <a:p>
            <a:pPr>
              <a:defRPr/>
            </a:pPr>
            <a:fld id="{0E702F05-80AB-4531-ACBA-CC2C11687531}" type="slidenum">
              <a:rPr lang="en-US" altLang="en-US"/>
              <a:pPr>
                <a:defRPr/>
              </a:pPr>
              <a:t>‹#›</a:t>
            </a:fld>
            <a:endParaRPr lang="en-US" altLang="en-US"/>
          </a:p>
        </p:txBody>
      </p:sp>
    </p:spTree>
    <p:extLst>
      <p:ext uri="{BB962C8B-B14F-4D97-AF65-F5344CB8AC3E}">
        <p14:creationId xmlns:p14="http://schemas.microsoft.com/office/powerpoint/2010/main" val="2662096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BE40114-E2BB-4100-8E0A-1767731FB79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69150388-AC57-452A-B2D4-0EEC97451DB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748CE551-D7E4-4D70-A639-4B624D002B73}"/>
              </a:ext>
            </a:extLst>
          </p:cNvPr>
          <p:cNvSpPr>
            <a:spLocks noGrp="1" noChangeArrowheads="1"/>
          </p:cNvSpPr>
          <p:nvPr>
            <p:ph type="sldNum" sz="quarter" idx="12"/>
          </p:nvPr>
        </p:nvSpPr>
        <p:spPr>
          <a:ln/>
        </p:spPr>
        <p:txBody>
          <a:bodyPr/>
          <a:lstStyle>
            <a:lvl1pPr>
              <a:defRPr/>
            </a:lvl1pPr>
          </a:lstStyle>
          <a:p>
            <a:pPr>
              <a:defRPr/>
            </a:pPr>
            <a:fld id="{DE08FFA5-6353-476F-B872-A5004FD6A254}" type="slidenum">
              <a:rPr lang="en-US" altLang="en-US"/>
              <a:pPr>
                <a:defRPr/>
              </a:pPr>
              <a:t>‹#›</a:t>
            </a:fld>
            <a:endParaRPr lang="en-US" altLang="en-US"/>
          </a:p>
        </p:txBody>
      </p:sp>
    </p:spTree>
    <p:extLst>
      <p:ext uri="{BB962C8B-B14F-4D97-AF65-F5344CB8AC3E}">
        <p14:creationId xmlns:p14="http://schemas.microsoft.com/office/powerpoint/2010/main" val="1578885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27025"/>
            <a:ext cx="4513263" cy="1395413"/>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5362575" y="327025"/>
            <a:ext cx="7667625" cy="70246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5800" y="1722438"/>
            <a:ext cx="4513263" cy="56292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BDC26D1-58C3-49E1-86AD-068706C22B2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AF09485C-A0C1-42BE-93B7-48302577988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5653319E-1A0C-4254-990B-58DDA591FC54}"/>
              </a:ext>
            </a:extLst>
          </p:cNvPr>
          <p:cNvSpPr>
            <a:spLocks noGrp="1" noChangeArrowheads="1"/>
          </p:cNvSpPr>
          <p:nvPr>
            <p:ph type="sldNum" sz="quarter" idx="12"/>
          </p:nvPr>
        </p:nvSpPr>
        <p:spPr>
          <a:ln/>
        </p:spPr>
        <p:txBody>
          <a:bodyPr/>
          <a:lstStyle>
            <a:lvl1pPr>
              <a:defRPr/>
            </a:lvl1pPr>
          </a:lstStyle>
          <a:p>
            <a:pPr>
              <a:defRPr/>
            </a:pPr>
            <a:fld id="{1A89E9A9-E39E-4B1C-B655-B6383FBB2726}" type="slidenum">
              <a:rPr lang="en-US" altLang="en-US"/>
              <a:pPr>
                <a:defRPr/>
              </a:pPr>
              <a:t>‹#›</a:t>
            </a:fld>
            <a:endParaRPr lang="en-US" altLang="en-US"/>
          </a:p>
        </p:txBody>
      </p:sp>
    </p:spTree>
    <p:extLst>
      <p:ext uri="{BB962C8B-B14F-4D97-AF65-F5344CB8AC3E}">
        <p14:creationId xmlns:p14="http://schemas.microsoft.com/office/powerpoint/2010/main" val="3321526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89225" y="5761038"/>
            <a:ext cx="8229600" cy="679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689225" y="735013"/>
            <a:ext cx="8229600" cy="49387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689225" y="6440488"/>
            <a:ext cx="8229600" cy="9667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C9620EB-C22E-4A02-A764-3E3D9FE77A6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BE1C387A-DD26-48F8-8F3B-3644C5F33AE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3BF3070-43CF-49C4-853C-5751C236C6DF}"/>
              </a:ext>
            </a:extLst>
          </p:cNvPr>
          <p:cNvSpPr>
            <a:spLocks noGrp="1" noChangeArrowheads="1"/>
          </p:cNvSpPr>
          <p:nvPr>
            <p:ph type="sldNum" sz="quarter" idx="12"/>
          </p:nvPr>
        </p:nvSpPr>
        <p:spPr>
          <a:ln/>
        </p:spPr>
        <p:txBody>
          <a:bodyPr/>
          <a:lstStyle>
            <a:lvl1pPr>
              <a:defRPr/>
            </a:lvl1pPr>
          </a:lstStyle>
          <a:p>
            <a:pPr>
              <a:defRPr/>
            </a:pPr>
            <a:fld id="{785E86BD-3E34-4D30-9E29-2F67BF85FF2A}" type="slidenum">
              <a:rPr lang="en-US" altLang="en-US"/>
              <a:pPr>
                <a:defRPr/>
              </a:pPr>
              <a:t>‹#›</a:t>
            </a:fld>
            <a:endParaRPr lang="en-US" altLang="en-US"/>
          </a:p>
        </p:txBody>
      </p:sp>
    </p:spTree>
    <p:extLst>
      <p:ext uri="{BB962C8B-B14F-4D97-AF65-F5344CB8AC3E}">
        <p14:creationId xmlns:p14="http://schemas.microsoft.com/office/powerpoint/2010/main" val="3365292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50B9F11-8A79-4B9F-83DA-20EE9816A60E}"/>
              </a:ext>
            </a:extLst>
          </p:cNvPr>
          <p:cNvSpPr>
            <a:spLocks noGrp="1" noChangeArrowheads="1"/>
          </p:cNvSpPr>
          <p:nvPr>
            <p:ph type="title"/>
          </p:nvPr>
        </p:nvSpPr>
        <p:spPr bwMode="auto">
          <a:xfrm>
            <a:off x="685800" y="328613"/>
            <a:ext cx="123444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5392" tIns="62696" rIns="125392" bIns="62696"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EEE8BC8-0692-4784-926B-C59D38B466D2}"/>
              </a:ext>
            </a:extLst>
          </p:cNvPr>
          <p:cNvSpPr>
            <a:spLocks noGrp="1" noChangeArrowheads="1"/>
          </p:cNvSpPr>
          <p:nvPr>
            <p:ph type="body" idx="1"/>
          </p:nvPr>
        </p:nvSpPr>
        <p:spPr bwMode="auto">
          <a:xfrm>
            <a:off x="685800" y="1919288"/>
            <a:ext cx="12344400" cy="543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5392" tIns="62696" rIns="125392" bIns="62696"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7223E2B3-B3DD-4A70-987A-8C24AC0DF0F0}"/>
              </a:ext>
            </a:extLst>
          </p:cNvPr>
          <p:cNvSpPr>
            <a:spLocks noGrp="1" noChangeArrowheads="1"/>
          </p:cNvSpPr>
          <p:nvPr>
            <p:ph type="dt" sz="half" idx="2"/>
          </p:nvPr>
        </p:nvSpPr>
        <p:spPr bwMode="auto">
          <a:xfrm>
            <a:off x="685800" y="7494588"/>
            <a:ext cx="3200400" cy="571500"/>
          </a:xfrm>
          <a:prstGeom prst="rect">
            <a:avLst/>
          </a:prstGeom>
          <a:noFill/>
          <a:ln>
            <a:noFill/>
          </a:ln>
          <a:effectLst/>
        </p:spPr>
        <p:txBody>
          <a:bodyPr vert="horz" wrap="square" lIns="125392" tIns="62696" rIns="125392" bIns="62696" numCol="1" anchor="t" anchorCtr="0" compatLnSpc="1">
            <a:prstTxWarp prst="textNoShape">
              <a:avLst/>
            </a:prstTxWarp>
          </a:bodyPr>
          <a:lstStyle>
            <a:lvl1pPr eaLnBrk="1" hangingPunct="1">
              <a:defRPr sz="1900">
                <a:latin typeface="Arial" charset="0"/>
              </a:defRPr>
            </a:lvl1pPr>
          </a:lstStyle>
          <a:p>
            <a:pPr>
              <a:defRPr/>
            </a:pPr>
            <a:endParaRPr lang="en-US" altLang="en-US"/>
          </a:p>
        </p:txBody>
      </p:sp>
      <p:sp>
        <p:nvSpPr>
          <p:cNvPr id="1029" name="Rectangle 5">
            <a:extLst>
              <a:ext uri="{FF2B5EF4-FFF2-40B4-BE49-F238E27FC236}">
                <a16:creationId xmlns:a16="http://schemas.microsoft.com/office/drawing/2014/main" id="{E4B59E6A-F9B2-4147-9EE7-5911DA16C2A2}"/>
              </a:ext>
            </a:extLst>
          </p:cNvPr>
          <p:cNvSpPr>
            <a:spLocks noGrp="1" noChangeArrowheads="1"/>
          </p:cNvSpPr>
          <p:nvPr>
            <p:ph type="ftr" sz="quarter" idx="3"/>
          </p:nvPr>
        </p:nvSpPr>
        <p:spPr bwMode="auto">
          <a:xfrm>
            <a:off x="4686300" y="7494588"/>
            <a:ext cx="4343400" cy="571500"/>
          </a:xfrm>
          <a:prstGeom prst="rect">
            <a:avLst/>
          </a:prstGeom>
          <a:noFill/>
          <a:ln>
            <a:noFill/>
          </a:ln>
          <a:effectLst/>
        </p:spPr>
        <p:txBody>
          <a:bodyPr vert="horz" wrap="square" lIns="125392" tIns="62696" rIns="125392" bIns="62696" numCol="1" anchor="t" anchorCtr="0" compatLnSpc="1">
            <a:prstTxWarp prst="textNoShape">
              <a:avLst/>
            </a:prstTxWarp>
          </a:bodyPr>
          <a:lstStyle>
            <a:lvl1pPr algn="ctr" eaLnBrk="1" hangingPunct="1">
              <a:defRPr sz="1900">
                <a:latin typeface="Arial" charset="0"/>
              </a:defRPr>
            </a:lvl1pPr>
          </a:lstStyle>
          <a:p>
            <a:pPr>
              <a:defRPr/>
            </a:pPr>
            <a:endParaRPr lang="en-US" altLang="en-US"/>
          </a:p>
        </p:txBody>
      </p:sp>
      <p:sp>
        <p:nvSpPr>
          <p:cNvPr id="1030" name="Rectangle 6">
            <a:extLst>
              <a:ext uri="{FF2B5EF4-FFF2-40B4-BE49-F238E27FC236}">
                <a16:creationId xmlns:a16="http://schemas.microsoft.com/office/drawing/2014/main" id="{1D8F064D-6AA3-42A2-B83E-05CE9B3440C2}"/>
              </a:ext>
            </a:extLst>
          </p:cNvPr>
          <p:cNvSpPr>
            <a:spLocks noGrp="1" noChangeArrowheads="1"/>
          </p:cNvSpPr>
          <p:nvPr>
            <p:ph type="sldNum" sz="quarter" idx="4"/>
          </p:nvPr>
        </p:nvSpPr>
        <p:spPr bwMode="auto">
          <a:xfrm>
            <a:off x="9829800" y="7494588"/>
            <a:ext cx="3200400" cy="571500"/>
          </a:xfrm>
          <a:prstGeom prst="rect">
            <a:avLst/>
          </a:prstGeom>
          <a:noFill/>
          <a:ln>
            <a:noFill/>
          </a:ln>
          <a:effectLst/>
        </p:spPr>
        <p:txBody>
          <a:bodyPr vert="horz" wrap="square" lIns="125392" tIns="62696" rIns="125392" bIns="62696" numCol="1" anchor="t" anchorCtr="0" compatLnSpc="1">
            <a:prstTxWarp prst="textNoShape">
              <a:avLst/>
            </a:prstTxWarp>
          </a:bodyPr>
          <a:lstStyle>
            <a:lvl1pPr algn="r" eaLnBrk="1" hangingPunct="1">
              <a:defRPr sz="1900" smtClean="0"/>
            </a:lvl1pPr>
          </a:lstStyle>
          <a:p>
            <a:pPr>
              <a:defRPr/>
            </a:pPr>
            <a:fld id="{A9D793E7-4773-4B30-8ED9-9726AB29EA1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54125" rtl="0" eaLnBrk="0" fontAlgn="base" hangingPunct="0">
        <a:spcBef>
          <a:spcPct val="0"/>
        </a:spcBef>
        <a:spcAft>
          <a:spcPct val="0"/>
        </a:spcAft>
        <a:defRPr sz="6100">
          <a:solidFill>
            <a:schemeClr val="tx2"/>
          </a:solidFill>
          <a:latin typeface="+mj-lt"/>
          <a:ea typeface="+mj-ea"/>
          <a:cs typeface="+mj-cs"/>
        </a:defRPr>
      </a:lvl1pPr>
      <a:lvl2pPr algn="ctr" defTabSz="1254125" rtl="0" eaLnBrk="0" fontAlgn="base" hangingPunct="0">
        <a:spcBef>
          <a:spcPct val="0"/>
        </a:spcBef>
        <a:spcAft>
          <a:spcPct val="0"/>
        </a:spcAft>
        <a:defRPr sz="6100">
          <a:solidFill>
            <a:schemeClr val="tx2"/>
          </a:solidFill>
          <a:latin typeface="Arial" charset="0"/>
        </a:defRPr>
      </a:lvl2pPr>
      <a:lvl3pPr algn="ctr" defTabSz="1254125" rtl="0" eaLnBrk="0" fontAlgn="base" hangingPunct="0">
        <a:spcBef>
          <a:spcPct val="0"/>
        </a:spcBef>
        <a:spcAft>
          <a:spcPct val="0"/>
        </a:spcAft>
        <a:defRPr sz="6100">
          <a:solidFill>
            <a:schemeClr val="tx2"/>
          </a:solidFill>
          <a:latin typeface="Arial" charset="0"/>
        </a:defRPr>
      </a:lvl3pPr>
      <a:lvl4pPr algn="ctr" defTabSz="1254125" rtl="0" eaLnBrk="0" fontAlgn="base" hangingPunct="0">
        <a:spcBef>
          <a:spcPct val="0"/>
        </a:spcBef>
        <a:spcAft>
          <a:spcPct val="0"/>
        </a:spcAft>
        <a:defRPr sz="6100">
          <a:solidFill>
            <a:schemeClr val="tx2"/>
          </a:solidFill>
          <a:latin typeface="Arial" charset="0"/>
        </a:defRPr>
      </a:lvl4pPr>
      <a:lvl5pPr algn="ctr" defTabSz="1254125" rtl="0" eaLnBrk="0" fontAlgn="base" hangingPunct="0">
        <a:spcBef>
          <a:spcPct val="0"/>
        </a:spcBef>
        <a:spcAft>
          <a:spcPct val="0"/>
        </a:spcAft>
        <a:defRPr sz="6100">
          <a:solidFill>
            <a:schemeClr val="tx2"/>
          </a:solidFill>
          <a:latin typeface="Arial" charset="0"/>
        </a:defRPr>
      </a:lvl5pPr>
      <a:lvl6pPr marL="457200" algn="ctr" defTabSz="1254125" rtl="0" fontAlgn="base">
        <a:spcBef>
          <a:spcPct val="0"/>
        </a:spcBef>
        <a:spcAft>
          <a:spcPct val="0"/>
        </a:spcAft>
        <a:defRPr sz="6100">
          <a:solidFill>
            <a:schemeClr val="tx2"/>
          </a:solidFill>
          <a:latin typeface="Arial" charset="0"/>
        </a:defRPr>
      </a:lvl6pPr>
      <a:lvl7pPr marL="914400" algn="ctr" defTabSz="1254125" rtl="0" fontAlgn="base">
        <a:spcBef>
          <a:spcPct val="0"/>
        </a:spcBef>
        <a:spcAft>
          <a:spcPct val="0"/>
        </a:spcAft>
        <a:defRPr sz="6100">
          <a:solidFill>
            <a:schemeClr val="tx2"/>
          </a:solidFill>
          <a:latin typeface="Arial" charset="0"/>
        </a:defRPr>
      </a:lvl7pPr>
      <a:lvl8pPr marL="1371600" algn="ctr" defTabSz="1254125" rtl="0" fontAlgn="base">
        <a:spcBef>
          <a:spcPct val="0"/>
        </a:spcBef>
        <a:spcAft>
          <a:spcPct val="0"/>
        </a:spcAft>
        <a:defRPr sz="6100">
          <a:solidFill>
            <a:schemeClr val="tx2"/>
          </a:solidFill>
          <a:latin typeface="Arial" charset="0"/>
        </a:defRPr>
      </a:lvl8pPr>
      <a:lvl9pPr marL="1828800" algn="ctr" defTabSz="1254125" rtl="0" fontAlgn="base">
        <a:spcBef>
          <a:spcPct val="0"/>
        </a:spcBef>
        <a:spcAft>
          <a:spcPct val="0"/>
        </a:spcAft>
        <a:defRPr sz="6100">
          <a:solidFill>
            <a:schemeClr val="tx2"/>
          </a:solidFill>
          <a:latin typeface="Arial" charset="0"/>
        </a:defRPr>
      </a:lvl9pPr>
    </p:titleStyle>
    <p:bodyStyle>
      <a:lvl1pPr marL="469900" indent="-469900" algn="l" defTabSz="1254125" rtl="0" eaLnBrk="0" fontAlgn="base" hangingPunct="0">
        <a:spcBef>
          <a:spcPct val="20000"/>
        </a:spcBef>
        <a:spcAft>
          <a:spcPct val="0"/>
        </a:spcAft>
        <a:buChar char="•"/>
        <a:defRPr sz="4400">
          <a:solidFill>
            <a:schemeClr val="tx1"/>
          </a:solidFill>
          <a:latin typeface="+mn-lt"/>
          <a:ea typeface="+mn-ea"/>
          <a:cs typeface="+mn-cs"/>
        </a:defRPr>
      </a:lvl1pPr>
      <a:lvl2pPr marL="1019175" indent="-392113" algn="l" defTabSz="1254125" rtl="0" eaLnBrk="0" fontAlgn="base" hangingPunct="0">
        <a:spcBef>
          <a:spcPct val="20000"/>
        </a:spcBef>
        <a:spcAft>
          <a:spcPct val="0"/>
        </a:spcAft>
        <a:buChar char="–"/>
        <a:defRPr sz="3800">
          <a:solidFill>
            <a:schemeClr val="tx1"/>
          </a:solidFill>
          <a:latin typeface="+mn-lt"/>
        </a:defRPr>
      </a:lvl2pPr>
      <a:lvl3pPr marL="1566863" indent="-312738" algn="l" defTabSz="1254125" rtl="0" eaLnBrk="0" fontAlgn="base" hangingPunct="0">
        <a:spcBef>
          <a:spcPct val="20000"/>
        </a:spcBef>
        <a:spcAft>
          <a:spcPct val="0"/>
        </a:spcAft>
        <a:buChar char="•"/>
        <a:defRPr sz="3300">
          <a:solidFill>
            <a:schemeClr val="tx1"/>
          </a:solidFill>
          <a:latin typeface="+mn-lt"/>
        </a:defRPr>
      </a:lvl3pPr>
      <a:lvl4pPr marL="2193925" indent="-312738" algn="l" defTabSz="1254125" rtl="0" eaLnBrk="0" fontAlgn="base" hangingPunct="0">
        <a:spcBef>
          <a:spcPct val="20000"/>
        </a:spcBef>
        <a:spcAft>
          <a:spcPct val="0"/>
        </a:spcAft>
        <a:buChar char="–"/>
        <a:defRPr sz="2700">
          <a:solidFill>
            <a:schemeClr val="tx1"/>
          </a:solidFill>
          <a:latin typeface="+mn-lt"/>
        </a:defRPr>
      </a:lvl4pPr>
      <a:lvl5pPr marL="2820988" indent="-312738" algn="l" defTabSz="1254125" rtl="0" eaLnBrk="0" fontAlgn="base" hangingPunct="0">
        <a:spcBef>
          <a:spcPct val="20000"/>
        </a:spcBef>
        <a:spcAft>
          <a:spcPct val="0"/>
        </a:spcAft>
        <a:buChar char="»"/>
        <a:defRPr sz="2700">
          <a:solidFill>
            <a:schemeClr val="tx1"/>
          </a:solidFill>
          <a:latin typeface="+mn-lt"/>
        </a:defRPr>
      </a:lvl5pPr>
      <a:lvl6pPr marL="3278188" indent="-312738" algn="l" defTabSz="1254125" rtl="0" fontAlgn="base">
        <a:spcBef>
          <a:spcPct val="20000"/>
        </a:spcBef>
        <a:spcAft>
          <a:spcPct val="0"/>
        </a:spcAft>
        <a:buChar char="»"/>
        <a:defRPr sz="2700">
          <a:solidFill>
            <a:schemeClr val="tx1"/>
          </a:solidFill>
          <a:latin typeface="+mn-lt"/>
        </a:defRPr>
      </a:lvl6pPr>
      <a:lvl7pPr marL="3735388" indent="-312738" algn="l" defTabSz="1254125" rtl="0" fontAlgn="base">
        <a:spcBef>
          <a:spcPct val="20000"/>
        </a:spcBef>
        <a:spcAft>
          <a:spcPct val="0"/>
        </a:spcAft>
        <a:buChar char="»"/>
        <a:defRPr sz="2700">
          <a:solidFill>
            <a:schemeClr val="tx1"/>
          </a:solidFill>
          <a:latin typeface="+mn-lt"/>
        </a:defRPr>
      </a:lvl7pPr>
      <a:lvl8pPr marL="4192588" indent="-312738" algn="l" defTabSz="1254125" rtl="0" fontAlgn="base">
        <a:spcBef>
          <a:spcPct val="20000"/>
        </a:spcBef>
        <a:spcAft>
          <a:spcPct val="0"/>
        </a:spcAft>
        <a:buChar char="»"/>
        <a:defRPr sz="2700">
          <a:solidFill>
            <a:schemeClr val="tx1"/>
          </a:solidFill>
          <a:latin typeface="+mn-lt"/>
        </a:defRPr>
      </a:lvl8pPr>
      <a:lvl9pPr marL="4649788" indent="-312738" algn="l" defTabSz="1254125" rtl="0" fontAlgn="base">
        <a:spcBef>
          <a:spcPct val="20000"/>
        </a:spcBef>
        <a:spcAft>
          <a:spcPct val="0"/>
        </a:spcAft>
        <a:buChar char="»"/>
        <a:defRPr sz="2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tiff"/><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hyperlink" Target="https://www.ncbi.nlm.nih.gov/pubmed/20682022" TargetMode="External"/><Relationship Id="rId2" Type="http://schemas.openxmlformats.org/officeDocument/2006/relationships/hyperlink" Target="https://www.ncbi.nlm.nih.gov/pubmed/11570712" TargetMode="External"/><Relationship Id="rId1" Type="http://schemas.openxmlformats.org/officeDocument/2006/relationships/slideLayout" Target="../slideLayouts/slideLayout7.xml"/><Relationship Id="rId4" Type="http://schemas.openxmlformats.org/officeDocument/2006/relationships/hyperlink" Target="https://www.ncbi.nlm.nih.gov/pubmed/2871461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593DE8B4-A170-462F-94C9-86815082A987}"/>
              </a:ext>
            </a:extLst>
          </p:cNvPr>
          <p:cNvSpPr>
            <a:spLocks noGrp="1" noChangeArrowheads="1"/>
          </p:cNvSpPr>
          <p:nvPr>
            <p:ph type="ctrTitle"/>
          </p:nvPr>
        </p:nvSpPr>
        <p:spPr>
          <a:xfrm>
            <a:off x="0" y="392113"/>
            <a:ext cx="13716000" cy="587375"/>
          </a:xfrm>
        </p:spPr>
        <p:txBody>
          <a:bodyPr/>
          <a:lstStyle/>
          <a:p>
            <a:pPr eaLnBrk="1" hangingPunct="1"/>
            <a:r>
              <a:rPr lang="en-US" altLang="en-US" sz="2800" i="1" u="sng" dirty="0">
                <a:ln w="0"/>
                <a:solidFill>
                  <a:schemeClr val="tx1"/>
                </a:solidFill>
                <a:effectLst>
                  <a:outerShdw blurRad="38100" dist="19050" dir="2700000" algn="tl" rotWithShape="0">
                    <a:schemeClr val="dk1">
                      <a:alpha val="40000"/>
                    </a:schemeClr>
                  </a:outerShdw>
                </a:effectLst>
              </a:rPr>
              <a:t>Biofeedback </a:t>
            </a:r>
          </a:p>
        </p:txBody>
      </p:sp>
      <p:sp>
        <p:nvSpPr>
          <p:cNvPr id="2051" name="Text Box 3">
            <a:extLst>
              <a:ext uri="{FF2B5EF4-FFF2-40B4-BE49-F238E27FC236}">
                <a16:creationId xmlns:a16="http://schemas.microsoft.com/office/drawing/2014/main" id="{FC1B7DDD-7DA7-4C41-8B1C-74678C66720B}"/>
              </a:ext>
            </a:extLst>
          </p:cNvPr>
          <p:cNvSpPr txBox="1">
            <a:spLocks noChangeArrowheads="1"/>
          </p:cNvSpPr>
          <p:nvPr/>
        </p:nvSpPr>
        <p:spPr bwMode="auto">
          <a:xfrm>
            <a:off x="354013" y="1482725"/>
            <a:ext cx="3054350" cy="8081807"/>
          </a:xfrm>
          <a:prstGeom prst="rect">
            <a:avLst/>
          </a:prstGeom>
          <a:noFill/>
          <a:ln w="9525">
            <a:noFill/>
            <a:miter lim="800000"/>
            <a:headEnd/>
            <a:tailEnd/>
          </a:ln>
          <a:effectLst/>
        </p:spPr>
        <p:txBody>
          <a:bodyPr wrap="square" lIns="63606" tIns="31803" rIns="63606" bIns="31803">
            <a:spAutoFit/>
          </a:bodyPr>
          <a:lstStyle/>
          <a:p>
            <a:pPr defTabSz="1035050" eaLnBrk="1" hangingPunct="1">
              <a:defRPr/>
            </a:pPr>
            <a:r>
              <a:rPr lang="en-US" altLang="en-US" sz="1100" b="1" dirty="0">
                <a:solidFill>
                  <a:srgbClr val="C00000"/>
                </a:solidFill>
                <a:highlight>
                  <a:srgbClr val="FFFF00"/>
                </a:highlight>
                <a:latin typeface="Times New Roman" pitchFamily="18" charset="0"/>
                <a:cs typeface="Times New Roman" pitchFamily="18" charset="0"/>
              </a:rPr>
              <a:t>Abstract</a:t>
            </a:r>
          </a:p>
          <a:p>
            <a:pPr defTabSz="1035050" eaLnBrk="1" hangingPunct="1">
              <a:defRPr/>
            </a:pPr>
            <a:r>
              <a:rPr lang="en-US" altLang="en-US" sz="900" dirty="0">
                <a:latin typeface="Times New Roman" pitchFamily="18" charset="0"/>
                <a:cs typeface="Times New Roman" pitchFamily="18" charset="0"/>
              </a:rPr>
              <a:t>Psychiatric disorders in pregnancy present additional complex issues during diagnosis and treatment considerations.  During the perinatal period both the safety for mother and baby must be considered.  However, deterring treatment during the perinatal period can present additional safety issues as well.</a:t>
            </a:r>
          </a:p>
          <a:p>
            <a:pPr defTabSz="1035050" eaLnBrk="1" hangingPunct="1">
              <a:defRPr/>
            </a:pPr>
            <a:endParaRPr lang="en-US" altLang="en-US" sz="800" dirty="0">
              <a:latin typeface="Times New Roman" pitchFamily="18" charset="0"/>
              <a:cs typeface="Times New Roman" pitchFamily="18" charset="0"/>
            </a:endParaRPr>
          </a:p>
          <a:p>
            <a:pPr defTabSz="1035050" eaLnBrk="1" hangingPunct="1">
              <a:defRPr/>
            </a:pPr>
            <a:r>
              <a:rPr lang="en-US" altLang="en-US" sz="1100" b="1" dirty="0">
                <a:solidFill>
                  <a:srgbClr val="C00000"/>
                </a:solidFill>
                <a:highlight>
                  <a:srgbClr val="FFFF00"/>
                </a:highlight>
                <a:latin typeface="Times New Roman" pitchFamily="18" charset="0"/>
                <a:cs typeface="Times New Roman" pitchFamily="18" charset="0"/>
              </a:rPr>
              <a:t>Overview</a:t>
            </a:r>
          </a:p>
          <a:p>
            <a:pPr eaLnBrk="1" hangingPunct="1">
              <a:defRPr/>
            </a:pPr>
            <a:r>
              <a:rPr lang="en-US" sz="900" dirty="0">
                <a:latin typeface="Times New Roman" pitchFamily="18" charset="0"/>
                <a:cs typeface="Times New Roman" pitchFamily="18" charset="0"/>
              </a:rPr>
              <a:t>During the perinatal period physiological changes are presented that change treatment approaches to both medical and psychological issues.  Pregnancy increases the maternal blood volume, increases metabolic processing, increases kidney and liver clearance, and also increases hormonal interference. </a:t>
            </a:r>
          </a:p>
          <a:p>
            <a:pPr eaLnBrk="1" hangingPunct="1">
              <a:defRPr/>
            </a:pPr>
            <a:endParaRPr lang="en-US" sz="900" dirty="0">
              <a:latin typeface="Times New Roman" pitchFamily="18" charset="0"/>
              <a:cs typeface="Times New Roman" pitchFamily="18" charset="0"/>
            </a:endParaRPr>
          </a:p>
          <a:p>
            <a:pPr eaLnBrk="1" hangingPunct="1">
              <a:defRPr/>
            </a:pPr>
            <a:r>
              <a:rPr lang="en-US" sz="900" dirty="0">
                <a:latin typeface="Times New Roman" pitchFamily="18" charset="0"/>
                <a:cs typeface="Times New Roman" pitchFamily="18" charset="0"/>
              </a:rPr>
              <a:t>Psychiatric Disorders during pregnancy and the postpartum period have recently became known as Perinatal Mood and Anxiety Disorders (PMAD).  This category covers psychiatric disorders during pregnancy as well as postpartum depression  (PPD) and anxiety disorders</a:t>
            </a:r>
            <a:r>
              <a:rPr lang="en-US" sz="750" dirty="0">
                <a:latin typeface="Times New Roman" pitchFamily="18" charset="0"/>
                <a:cs typeface="Times New Roman" pitchFamily="18" charset="0"/>
              </a:rPr>
              <a:t>.</a:t>
            </a: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altLang="en-US" sz="800" b="1" dirty="0">
              <a:solidFill>
                <a:srgbClr val="990000"/>
              </a:solidFill>
              <a:latin typeface="Arial" charset="0"/>
            </a:endParaRPr>
          </a:p>
          <a:p>
            <a:pPr eaLnBrk="1" hangingPunct="1">
              <a:defRPr/>
            </a:pPr>
            <a:endParaRPr lang="en-US" altLang="en-US" sz="1100" b="1" dirty="0">
              <a:solidFill>
                <a:srgbClr val="C00000"/>
              </a:solidFill>
              <a:latin typeface="Arial" charset="0"/>
            </a:endParaRPr>
          </a:p>
          <a:p>
            <a:pPr eaLnBrk="1" hangingPunct="1">
              <a:defRPr/>
            </a:pPr>
            <a:endParaRPr lang="en-US" altLang="en-US" sz="1100" b="1" dirty="0">
              <a:solidFill>
                <a:srgbClr val="C00000"/>
              </a:solidFill>
              <a:latin typeface="Times New Roman" pitchFamily="18" charset="0"/>
              <a:cs typeface="Times New Roman" pitchFamily="18" charset="0"/>
            </a:endParaRPr>
          </a:p>
          <a:p>
            <a:pPr eaLnBrk="1" hangingPunct="1">
              <a:defRPr/>
            </a:pPr>
            <a:r>
              <a:rPr lang="en-US" altLang="en-US" sz="1100" b="1" dirty="0">
                <a:solidFill>
                  <a:srgbClr val="C00000"/>
                </a:solidFill>
                <a:latin typeface="Times New Roman" pitchFamily="18" charset="0"/>
                <a:cs typeface="Times New Roman" pitchFamily="18" charset="0"/>
              </a:rPr>
              <a:t>Screening Tools</a:t>
            </a:r>
          </a:p>
          <a:p>
            <a:pPr marL="171450" indent="-171450" eaLnBrk="1" hangingPunct="1">
              <a:defRPr/>
            </a:pPr>
            <a:r>
              <a:rPr lang="en-US" sz="900" dirty="0">
                <a:latin typeface="Times New Roman" pitchFamily="18" charset="0"/>
                <a:cs typeface="Times New Roman" pitchFamily="18" charset="0"/>
              </a:rPr>
              <a:t>Edinburgh Postnatal Depression Screen</a:t>
            </a:r>
          </a:p>
          <a:p>
            <a:pPr marL="628650" lvl="1" indent="-171450" eaLnBrk="1" hangingPunct="1">
              <a:buFont typeface="Arial" panose="020B0604020202020204" pitchFamily="34" charset="0"/>
              <a:buChar char="•"/>
              <a:defRPr/>
            </a:pPr>
            <a:r>
              <a:rPr lang="en-US" sz="900" dirty="0">
                <a:latin typeface="Times New Roman" pitchFamily="18" charset="0"/>
                <a:cs typeface="Times New Roman" pitchFamily="18" charset="0"/>
              </a:rPr>
              <a:t>10 item questionnaire</a:t>
            </a:r>
          </a:p>
          <a:p>
            <a:pPr marL="628650" lvl="1" indent="-171450" eaLnBrk="1" hangingPunct="1">
              <a:buFont typeface="Arial" panose="020B0604020202020204" pitchFamily="34" charset="0"/>
              <a:buChar char="•"/>
              <a:defRPr/>
            </a:pPr>
            <a:r>
              <a:rPr lang="en-US" sz="900" dirty="0">
                <a:latin typeface="Times New Roman" pitchFamily="18" charset="0"/>
                <a:cs typeface="Times New Roman" pitchFamily="18" charset="0"/>
              </a:rPr>
              <a:t>Questions not somatically focused</a:t>
            </a:r>
          </a:p>
          <a:p>
            <a:pPr marL="628650" lvl="1" indent="-171450" eaLnBrk="1" hangingPunct="1">
              <a:buFont typeface="Arial" panose="020B0604020202020204" pitchFamily="34" charset="0"/>
              <a:buChar char="•"/>
              <a:defRPr/>
            </a:pPr>
            <a:r>
              <a:rPr lang="en-US" sz="900" dirty="0">
                <a:latin typeface="Times New Roman" pitchFamily="18" charset="0"/>
                <a:cs typeface="Times New Roman" pitchFamily="18" charset="0"/>
              </a:rPr>
              <a:t>Best tool during and after pregnancy</a:t>
            </a: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altLang="en-US" sz="1100" b="1" dirty="0">
              <a:solidFill>
                <a:srgbClr val="990000"/>
              </a:solidFill>
              <a:latin typeface="Arial" charset="0"/>
            </a:endParaRPr>
          </a:p>
          <a:p>
            <a:pPr eaLnBrk="1" hangingPunct="1">
              <a:defRPr/>
            </a:pPr>
            <a:endParaRPr lang="en-US" sz="800" dirty="0">
              <a:latin typeface="+mn-lt"/>
            </a:endParaRPr>
          </a:p>
          <a:p>
            <a:pPr eaLnBrk="1" hangingPunct="1">
              <a:defRPr/>
            </a:pPr>
            <a:endParaRPr lang="en-US" sz="800" dirty="0">
              <a:latin typeface="Times New Roman" pitchFamily="18" charset="0"/>
            </a:endParaRPr>
          </a:p>
        </p:txBody>
      </p:sp>
      <p:sp>
        <p:nvSpPr>
          <p:cNvPr id="2052" name="Text Box 4">
            <a:extLst>
              <a:ext uri="{FF2B5EF4-FFF2-40B4-BE49-F238E27FC236}">
                <a16:creationId xmlns:a16="http://schemas.microsoft.com/office/drawing/2014/main" id="{06754798-4E25-4B44-93AE-D98F610FDE39}"/>
              </a:ext>
            </a:extLst>
          </p:cNvPr>
          <p:cNvSpPr txBox="1">
            <a:spLocks noChangeArrowheads="1"/>
          </p:cNvSpPr>
          <p:nvPr/>
        </p:nvSpPr>
        <p:spPr bwMode="auto">
          <a:xfrm>
            <a:off x="3581401" y="1441450"/>
            <a:ext cx="2819399" cy="1418444"/>
          </a:xfrm>
          <a:prstGeom prst="rect">
            <a:avLst/>
          </a:prstGeom>
          <a:noFill/>
          <a:ln w="9525">
            <a:noFill/>
            <a:miter lim="800000"/>
            <a:headEnd/>
            <a:tailEnd/>
          </a:ln>
          <a:effectLst/>
        </p:spPr>
        <p:txBody>
          <a:bodyPr wrap="square" lIns="63606" tIns="31803" rIns="63606" bIns="31803">
            <a:spAutoFit/>
          </a:bodyPr>
          <a:lstStyle/>
          <a:p>
            <a:pPr defTabSz="1035050" eaLnBrk="1" hangingPunct="1">
              <a:defRPr/>
            </a:pPr>
            <a:r>
              <a:rPr lang="en-US" altLang="en-US" sz="1100" b="1" dirty="0">
                <a:solidFill>
                  <a:srgbClr val="C00000"/>
                </a:solidFill>
                <a:latin typeface="Times New Roman" pitchFamily="18" charset="0"/>
                <a:cs typeface="Times New Roman" pitchFamily="18" charset="0"/>
              </a:rPr>
              <a:t>Prevalence</a:t>
            </a:r>
            <a:endParaRPr lang="en-US" altLang="en-US" sz="1100" dirty="0">
              <a:solidFill>
                <a:srgbClr val="C00000"/>
              </a:solidFill>
              <a:latin typeface="Times New Roman" pitchFamily="18" charset="0"/>
              <a:cs typeface="Times New Roman" pitchFamily="18" charset="0"/>
            </a:endParaRPr>
          </a:p>
          <a:p>
            <a:pPr marL="171450" indent="-171450" defTabSz="1035050" eaLnBrk="1" hangingPunct="1">
              <a:buFont typeface="Arial" panose="020B0604020202020204" pitchFamily="34" charset="0"/>
              <a:buChar char="•"/>
              <a:defRPr/>
            </a:pPr>
            <a:r>
              <a:rPr lang="en-US" sz="900" dirty="0">
                <a:latin typeface="Times New Roman" pitchFamily="18" charset="0"/>
                <a:cs typeface="Times New Roman" pitchFamily="18" charset="0"/>
              </a:rPr>
              <a:t>15% of women will experience PPD and 50% of their partners</a:t>
            </a:r>
          </a:p>
          <a:p>
            <a:pPr marL="171450" indent="-171450" defTabSz="1035050" eaLnBrk="1" hangingPunct="1">
              <a:buFont typeface="Arial" panose="020B0604020202020204" pitchFamily="34" charset="0"/>
              <a:buChar char="•"/>
              <a:defRPr/>
            </a:pPr>
            <a:r>
              <a:rPr lang="en-US" sz="900" dirty="0">
                <a:latin typeface="Times New Roman" pitchFamily="18" charset="0"/>
                <a:cs typeface="Times New Roman" pitchFamily="18" charset="0"/>
              </a:rPr>
              <a:t>Depression is the most common complication of pregnancy</a:t>
            </a:r>
          </a:p>
          <a:p>
            <a:pPr marL="171450" indent="-171450" defTabSz="1035050" eaLnBrk="1" hangingPunct="1">
              <a:buFont typeface="Arial" panose="020B0604020202020204" pitchFamily="34" charset="0"/>
              <a:buChar char="•"/>
              <a:defRPr/>
            </a:pPr>
            <a:r>
              <a:rPr lang="en-US" sz="900" dirty="0">
                <a:latin typeface="Times New Roman" pitchFamily="18" charset="0"/>
                <a:cs typeface="Times New Roman" pitchFamily="18" charset="0"/>
              </a:rPr>
              <a:t>Very under diagnosed and under treated</a:t>
            </a:r>
          </a:p>
          <a:p>
            <a:pPr marL="171450" indent="-171450" defTabSz="1035050" eaLnBrk="1" hangingPunct="1">
              <a:buFont typeface="Arial" panose="020B0604020202020204" pitchFamily="34" charset="0"/>
              <a:buChar char="•"/>
              <a:defRPr/>
            </a:pPr>
            <a:endParaRPr lang="en-US" sz="800" dirty="0">
              <a:latin typeface="Times New Roman" pitchFamily="18" charset="0"/>
              <a:cs typeface="Times New Roman" pitchFamily="18" charset="0"/>
            </a:endParaRPr>
          </a:p>
          <a:p>
            <a:pPr marL="171450" indent="-171450" defTabSz="1035050" eaLnBrk="1" hangingPunct="1">
              <a:buFont typeface="Arial" panose="020B0604020202020204" pitchFamily="34" charset="0"/>
              <a:buChar char="•"/>
              <a:defRPr/>
            </a:pPr>
            <a:endParaRPr lang="en-US" sz="800" dirty="0">
              <a:latin typeface="Times New Roman" pitchFamily="18" charset="0"/>
              <a:cs typeface="Times New Roman" pitchFamily="18" charset="0"/>
            </a:endParaRPr>
          </a:p>
          <a:p>
            <a:pPr defTabSz="1035050" eaLnBrk="1" hangingPunct="1">
              <a:defRPr/>
            </a:pPr>
            <a:endParaRPr lang="en-US" altLang="en-US" sz="800" dirty="0">
              <a:latin typeface="Times New Roman" pitchFamily="18" charset="0"/>
              <a:cs typeface="Times New Roman" pitchFamily="18" charset="0"/>
            </a:endParaRPr>
          </a:p>
          <a:p>
            <a:pPr defTabSz="1035050" eaLnBrk="1" hangingPunct="1">
              <a:defRPr/>
            </a:pPr>
            <a:endParaRPr lang="en-US" altLang="en-US" sz="800" dirty="0">
              <a:latin typeface="Times New Roman" pitchFamily="18" charset="0"/>
              <a:cs typeface="Times New Roman" pitchFamily="18" charset="0"/>
            </a:endParaRPr>
          </a:p>
        </p:txBody>
      </p:sp>
      <p:sp>
        <p:nvSpPr>
          <p:cNvPr id="3077" name="Text Box 5">
            <a:extLst>
              <a:ext uri="{FF2B5EF4-FFF2-40B4-BE49-F238E27FC236}">
                <a16:creationId xmlns:a16="http://schemas.microsoft.com/office/drawing/2014/main" id="{4BC49550-ACC6-4070-B46B-362AAE364405}"/>
              </a:ext>
            </a:extLst>
          </p:cNvPr>
          <p:cNvSpPr txBox="1">
            <a:spLocks noChangeArrowheads="1"/>
          </p:cNvSpPr>
          <p:nvPr/>
        </p:nvSpPr>
        <p:spPr bwMode="auto">
          <a:xfrm>
            <a:off x="6858000" y="4343400"/>
            <a:ext cx="3100387" cy="3434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3606" tIns="31803" rIns="63606" bIns="31803">
            <a:spAutoFit/>
          </a:bodyPr>
          <a:lstStyle>
            <a:lvl1pPr>
              <a:spcBef>
                <a:spcPct val="20000"/>
              </a:spcBef>
              <a:buChar char="•"/>
              <a:defRPr sz="4400">
                <a:solidFill>
                  <a:schemeClr val="tx1"/>
                </a:solidFill>
                <a:latin typeface="Arial" panose="020B0604020202020204" pitchFamily="34" charset="0"/>
              </a:defRPr>
            </a:lvl1pPr>
            <a:lvl2pPr marL="742950" indent="-285750">
              <a:spcBef>
                <a:spcPct val="20000"/>
              </a:spcBef>
              <a:buChar char="–"/>
              <a:defRPr sz="3800">
                <a:solidFill>
                  <a:schemeClr val="tx1"/>
                </a:solidFill>
                <a:latin typeface="Arial" panose="020B0604020202020204" pitchFamily="34" charset="0"/>
              </a:defRPr>
            </a:lvl2pPr>
            <a:lvl3pPr marL="1143000" indent="-228600">
              <a:spcBef>
                <a:spcPct val="20000"/>
              </a:spcBef>
              <a:buChar char="•"/>
              <a:defRPr sz="3300">
                <a:solidFill>
                  <a:schemeClr val="tx1"/>
                </a:solidFill>
                <a:latin typeface="Arial" panose="020B0604020202020204" pitchFamily="34" charset="0"/>
              </a:defRPr>
            </a:lvl3pPr>
            <a:lvl4pPr marL="1600200" indent="-228600">
              <a:spcBef>
                <a:spcPct val="20000"/>
              </a:spcBef>
              <a:buChar char="–"/>
              <a:defRPr sz="2700">
                <a:solidFill>
                  <a:schemeClr val="tx1"/>
                </a:solidFill>
                <a:latin typeface="Arial" panose="020B0604020202020204" pitchFamily="34" charset="0"/>
              </a:defRPr>
            </a:lvl4pPr>
            <a:lvl5pPr marL="2057400" indent="-228600">
              <a:spcBef>
                <a:spcPct val="20000"/>
              </a:spcBef>
              <a:buChar char="»"/>
              <a:defRPr sz="27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700">
                <a:solidFill>
                  <a:schemeClr val="tx1"/>
                </a:solidFill>
                <a:latin typeface="Arial" panose="020B0604020202020204" pitchFamily="34" charset="0"/>
              </a:defRPr>
            </a:lvl9pPr>
          </a:lstStyle>
          <a:p>
            <a:pPr eaLnBrk="1" hangingPunct="1">
              <a:spcBef>
                <a:spcPct val="0"/>
              </a:spcBef>
              <a:buFontTx/>
              <a:buNone/>
            </a:pPr>
            <a:endParaRPr lang="en-US" altLang="en-US" sz="1100" b="1" dirty="0">
              <a:solidFill>
                <a:srgbClr val="C00000"/>
              </a:solidFill>
            </a:endParaRPr>
          </a:p>
          <a:p>
            <a:pPr eaLnBrk="1" hangingPunct="1">
              <a:spcBef>
                <a:spcPct val="0"/>
              </a:spcBef>
              <a:buFontTx/>
              <a:buNone/>
            </a:pPr>
            <a:r>
              <a:rPr lang="en-US" altLang="en-US" sz="1100" b="1" dirty="0">
                <a:solidFill>
                  <a:srgbClr val="C00000"/>
                </a:solidFill>
                <a:latin typeface="Times New Roman" pitchFamily="18" charset="0"/>
                <a:cs typeface="Times New Roman" pitchFamily="18" charset="0"/>
              </a:rPr>
              <a:t>Treatment Considerations</a:t>
            </a:r>
          </a:p>
          <a:p>
            <a:pPr eaLnBrk="1" hangingPunct="1">
              <a:spcBef>
                <a:spcPct val="0"/>
              </a:spcBef>
              <a:buFontTx/>
              <a:buNone/>
            </a:pPr>
            <a:r>
              <a:rPr lang="en-US" altLang="en-US" sz="900" b="1" i="1" u="sng" dirty="0">
                <a:latin typeface="Times New Roman" pitchFamily="18" charset="0"/>
                <a:cs typeface="Times New Roman" pitchFamily="18" charset="0"/>
              </a:rPr>
              <a:t>Psychotherapy/Therapy </a:t>
            </a:r>
            <a:r>
              <a:rPr lang="en-US" altLang="en-US" sz="900" dirty="0">
                <a:latin typeface="Times New Roman" pitchFamily="18" charset="0"/>
                <a:cs typeface="Times New Roman" pitchFamily="18" charset="0"/>
              </a:rPr>
              <a:t>is the </a:t>
            </a:r>
            <a:r>
              <a:rPr lang="en-US" altLang="en-US" sz="900" u="sng" dirty="0">
                <a:latin typeface="Times New Roman" pitchFamily="18" charset="0"/>
                <a:cs typeface="Times New Roman" pitchFamily="18" charset="0"/>
              </a:rPr>
              <a:t>first line </a:t>
            </a:r>
            <a:r>
              <a:rPr lang="en-US" altLang="en-US" sz="900" u="sng" dirty="0" err="1">
                <a:latin typeface="Times New Roman" pitchFamily="18" charset="0"/>
                <a:cs typeface="Times New Roman" pitchFamily="18" charset="0"/>
              </a:rPr>
              <a:t>tx</a:t>
            </a:r>
            <a:r>
              <a:rPr lang="en-US" altLang="en-US" sz="900" u="sng" dirty="0">
                <a:latin typeface="Times New Roman" pitchFamily="18" charset="0"/>
                <a:cs typeface="Times New Roman" pitchFamily="18" charset="0"/>
              </a:rPr>
              <a:t> </a:t>
            </a:r>
            <a:r>
              <a:rPr lang="en-US" altLang="en-US" sz="900" dirty="0">
                <a:latin typeface="Times New Roman" pitchFamily="18" charset="0"/>
                <a:cs typeface="Times New Roman" pitchFamily="18" charset="0"/>
              </a:rPr>
              <a:t>option for any PMAD.  </a:t>
            </a:r>
            <a:r>
              <a:rPr lang="en-US" altLang="en-US" sz="900" b="1" i="1" dirty="0">
                <a:latin typeface="Times New Roman" pitchFamily="18" charset="0"/>
                <a:cs typeface="Times New Roman" pitchFamily="18" charset="0"/>
              </a:rPr>
              <a:t>Behavioral management </a:t>
            </a:r>
            <a:r>
              <a:rPr lang="en-US" altLang="en-US" sz="900" dirty="0">
                <a:latin typeface="Times New Roman" pitchFamily="18" charset="0"/>
                <a:cs typeface="Times New Roman" pitchFamily="18" charset="0"/>
              </a:rPr>
              <a:t>should be a focus of therapy to:</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Good sleep hygiene is crucial</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Increase support available in all aspects</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Increase healthy nutrition and activity status</a:t>
            </a:r>
          </a:p>
          <a:p>
            <a:pPr marL="171450" indent="-171450" eaLnBrk="1" hangingPunct="1">
              <a:spcBef>
                <a:spcPct val="0"/>
              </a:spcBef>
              <a:buNone/>
            </a:pPr>
            <a:endParaRPr lang="en-US" altLang="en-US" sz="800" dirty="0">
              <a:latin typeface="Times New Roman" pitchFamily="18" charset="0"/>
              <a:cs typeface="Times New Roman" pitchFamily="18" charset="0"/>
            </a:endParaRPr>
          </a:p>
          <a:p>
            <a:pPr eaLnBrk="1" hangingPunct="1">
              <a:spcBef>
                <a:spcPct val="0"/>
              </a:spcBef>
              <a:buNone/>
            </a:pPr>
            <a:r>
              <a:rPr lang="en-US" altLang="en-US" sz="900" b="1" i="1" u="sng" dirty="0">
                <a:latin typeface="Times New Roman" pitchFamily="18" charset="0"/>
                <a:cs typeface="Times New Roman" pitchFamily="18" charset="0"/>
              </a:rPr>
              <a:t>Medication Management </a:t>
            </a:r>
            <a:r>
              <a:rPr lang="en-US" altLang="en-US" sz="900" dirty="0">
                <a:latin typeface="Times New Roman" pitchFamily="18" charset="0"/>
                <a:cs typeface="Times New Roman" pitchFamily="18" charset="0"/>
              </a:rPr>
              <a:t>is the </a:t>
            </a:r>
            <a:r>
              <a:rPr lang="en-US" altLang="en-US" sz="900" u="sng" dirty="0">
                <a:latin typeface="Times New Roman" pitchFamily="18" charset="0"/>
                <a:cs typeface="Times New Roman" pitchFamily="18" charset="0"/>
              </a:rPr>
              <a:t>second line </a:t>
            </a:r>
            <a:r>
              <a:rPr lang="en-US" altLang="en-US" sz="900" u="sng" dirty="0" err="1">
                <a:latin typeface="Times New Roman" pitchFamily="18" charset="0"/>
                <a:cs typeface="Times New Roman" pitchFamily="18" charset="0"/>
              </a:rPr>
              <a:t>tx</a:t>
            </a:r>
            <a:r>
              <a:rPr lang="en-US" altLang="en-US" sz="900" u="sng" dirty="0">
                <a:latin typeface="Times New Roman" pitchFamily="18" charset="0"/>
                <a:cs typeface="Times New Roman" pitchFamily="18" charset="0"/>
              </a:rPr>
              <a:t> </a:t>
            </a:r>
            <a:r>
              <a:rPr lang="en-US" altLang="en-US" sz="900" dirty="0">
                <a:latin typeface="Times New Roman" pitchFamily="18" charset="0"/>
                <a:cs typeface="Times New Roman" pitchFamily="18" charset="0"/>
              </a:rPr>
              <a:t>option to consider.  Risks versus benefits  is the overall concern with medication management during pregnancy and the postpartum period for any PMAD diagnosis.</a:t>
            </a:r>
          </a:p>
          <a:p>
            <a:pPr eaLnBrk="1" hangingPunct="1">
              <a:spcBef>
                <a:spcPct val="0"/>
              </a:spcBef>
              <a:buNone/>
            </a:pPr>
            <a:endParaRPr lang="en-US" altLang="en-US" sz="900" dirty="0">
              <a:latin typeface="Times New Roman" pitchFamily="18" charset="0"/>
              <a:cs typeface="Times New Roman" pitchFamily="18" charset="0"/>
            </a:endParaRPr>
          </a:p>
          <a:p>
            <a:pPr marL="171450" indent="-171450" eaLnBrk="1" hangingPunct="1">
              <a:spcBef>
                <a:spcPct val="0"/>
              </a:spcBef>
              <a:buNone/>
            </a:pPr>
            <a:r>
              <a:rPr lang="en-US" altLang="en-US" sz="900" b="1" i="1" dirty="0">
                <a:latin typeface="Times New Roman" pitchFamily="18" charset="0"/>
                <a:cs typeface="Times New Roman" pitchFamily="18" charset="0"/>
              </a:rPr>
              <a:t>Medication Considerations:</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Minimize poly-pharmacy and minimize multiple exposures</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Use </a:t>
            </a:r>
            <a:r>
              <a:rPr lang="en-US" altLang="en-US" sz="900" u="sng" dirty="0">
                <a:latin typeface="Times New Roman" pitchFamily="18" charset="0"/>
                <a:cs typeface="Times New Roman" pitchFamily="18" charset="0"/>
              </a:rPr>
              <a:t>what works</a:t>
            </a:r>
            <a:r>
              <a:rPr lang="en-US" altLang="en-US" sz="900" dirty="0">
                <a:latin typeface="Times New Roman" pitchFamily="18" charset="0"/>
                <a:cs typeface="Times New Roman" pitchFamily="18" charset="0"/>
              </a:rPr>
              <a:t> if possible at </a:t>
            </a:r>
            <a:r>
              <a:rPr lang="en-US" altLang="en-US" sz="900" u="sng" dirty="0">
                <a:latin typeface="Times New Roman" pitchFamily="18" charset="0"/>
                <a:cs typeface="Times New Roman" pitchFamily="18" charset="0"/>
              </a:rPr>
              <a:t>minimum effective dose</a:t>
            </a:r>
          </a:p>
          <a:p>
            <a:pPr marL="171450" indent="-171450" eaLnBrk="1" hangingPunct="1">
              <a:spcBef>
                <a:spcPct val="0"/>
              </a:spcBef>
              <a:buFont typeface="Arial" panose="020B0604020202020204" pitchFamily="34" charset="0"/>
              <a:buChar char="•"/>
            </a:pPr>
            <a:endParaRPr lang="en-US" altLang="en-US" sz="900" u="sng" dirty="0">
              <a:latin typeface="Times New Roman" pitchFamily="18" charset="0"/>
              <a:cs typeface="Times New Roman" pitchFamily="18" charset="0"/>
            </a:endParaRPr>
          </a:p>
          <a:p>
            <a:pPr marL="171450" indent="-171450" eaLnBrk="1" hangingPunct="1">
              <a:spcBef>
                <a:spcPct val="0"/>
              </a:spcBef>
              <a:buFont typeface="Arial" panose="020B0604020202020204" pitchFamily="34" charset="0"/>
              <a:buChar char="•"/>
            </a:pPr>
            <a:r>
              <a:rPr lang="en-US" altLang="en-US" sz="900" dirty="0">
                <a:solidFill>
                  <a:srgbClr val="FF0000"/>
                </a:solidFill>
                <a:latin typeface="Times New Roman" pitchFamily="18" charset="0"/>
                <a:cs typeface="Times New Roman" pitchFamily="18" charset="0"/>
              </a:rPr>
              <a:t>** Worst Case Scenario = exposure without benefit</a:t>
            </a:r>
          </a:p>
          <a:p>
            <a:pPr marL="171450" indent="-171450" eaLnBrk="1" hangingPunct="1">
              <a:spcBef>
                <a:spcPct val="0"/>
              </a:spcBef>
              <a:buFont typeface="Arial" panose="020B0604020202020204" pitchFamily="34" charset="0"/>
              <a:buChar char="•"/>
            </a:pPr>
            <a:endParaRPr lang="en-US" altLang="en-US" sz="900" dirty="0">
              <a:solidFill>
                <a:srgbClr val="FF0000"/>
              </a:solidFill>
              <a:latin typeface="Times New Roman" pitchFamily="18" charset="0"/>
              <a:cs typeface="Times New Roman" pitchFamily="18" charset="0"/>
            </a:endParaRP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Dosage increases in 2nd trimester may be needed due to increased metabolism</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Dosage decreases directly following birth may be needed due to physiologic and metabolic changes after birth</a:t>
            </a:r>
          </a:p>
        </p:txBody>
      </p:sp>
      <p:sp>
        <p:nvSpPr>
          <p:cNvPr id="3078" name="Rectangle 6">
            <a:extLst>
              <a:ext uri="{FF2B5EF4-FFF2-40B4-BE49-F238E27FC236}">
                <a16:creationId xmlns:a16="http://schemas.microsoft.com/office/drawing/2014/main" id="{82AF4BD2-2B31-4ACA-94A2-6210EFC57FDA}"/>
              </a:ext>
            </a:extLst>
          </p:cNvPr>
          <p:cNvSpPr>
            <a:spLocks noChangeArrowheads="1"/>
          </p:cNvSpPr>
          <p:nvPr/>
        </p:nvSpPr>
        <p:spPr bwMode="auto">
          <a:xfrm>
            <a:off x="190500" y="195263"/>
            <a:ext cx="13335000" cy="7839075"/>
          </a:xfrm>
          <a:prstGeom prst="rect">
            <a:avLst/>
          </a:prstGeom>
          <a:noFill/>
          <a:ln w="76200">
            <a:solidFill>
              <a:schemeClr val="accent2">
                <a:lumMod val="75000"/>
              </a:schemeClr>
            </a:solidFill>
            <a:miter lim="800000"/>
            <a:headEnd/>
            <a:tailEnd/>
          </a:ln>
          <a:extLst>
            <a:ext uri="{909E8E84-426E-40DD-AFC4-6F175D3DCCD1}">
              <a14:hiddenFill xmlns:a14="http://schemas.microsoft.com/office/drawing/2010/main">
                <a:solidFill>
                  <a:srgbClr val="FFFFFF"/>
                </a:solidFill>
              </a14:hiddenFill>
            </a:ext>
          </a:extLst>
        </p:spPr>
        <p:txBody>
          <a:bodyPr wrap="none" lIns="63606" tIns="31803" rIns="63606" bIns="31803" anchor="ct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algn="ctr" eaLnBrk="1" hangingPunct="1">
              <a:spcBef>
                <a:spcPct val="0"/>
              </a:spcBef>
              <a:buFontTx/>
              <a:buNone/>
            </a:pPr>
            <a:endParaRPr lang="en-US" altLang="en-US" sz="2000">
              <a:solidFill>
                <a:schemeClr val="accent2">
                  <a:lumMod val="75000"/>
                </a:schemeClr>
              </a:solidFill>
            </a:endParaRPr>
          </a:p>
        </p:txBody>
      </p:sp>
      <p:sp>
        <p:nvSpPr>
          <p:cNvPr id="3081" name="Text Box 9">
            <a:extLst>
              <a:ext uri="{FF2B5EF4-FFF2-40B4-BE49-F238E27FC236}">
                <a16:creationId xmlns:a16="http://schemas.microsoft.com/office/drawing/2014/main" id="{BEA2B793-3D2D-456F-9C74-1627526D200B}"/>
              </a:ext>
            </a:extLst>
          </p:cNvPr>
          <p:cNvSpPr txBox="1">
            <a:spLocks noChangeArrowheads="1"/>
          </p:cNvSpPr>
          <p:nvPr/>
        </p:nvSpPr>
        <p:spPr bwMode="auto">
          <a:xfrm>
            <a:off x="0" y="914400"/>
            <a:ext cx="13716000" cy="279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algn="ctr" eaLnBrk="1" hangingPunct="1">
              <a:spcBef>
                <a:spcPct val="50000"/>
              </a:spcBef>
              <a:buFontTx/>
              <a:buNone/>
            </a:pPr>
            <a:r>
              <a:rPr lang="en-US" altLang="en-US" sz="1400" b="1" dirty="0"/>
              <a:t>Prevalence and Evidence-Based Treatment Considerations</a:t>
            </a:r>
          </a:p>
        </p:txBody>
      </p:sp>
      <p:sp>
        <p:nvSpPr>
          <p:cNvPr id="3082" name="Text Box 10">
            <a:extLst>
              <a:ext uri="{FF2B5EF4-FFF2-40B4-BE49-F238E27FC236}">
                <a16:creationId xmlns:a16="http://schemas.microsoft.com/office/drawing/2014/main" id="{3A01E570-039B-4C8C-B861-DEAFF2A0477C}"/>
              </a:ext>
            </a:extLst>
          </p:cNvPr>
          <p:cNvSpPr txBox="1">
            <a:spLocks noChangeArrowheads="1"/>
          </p:cNvSpPr>
          <p:nvPr/>
        </p:nvSpPr>
        <p:spPr bwMode="auto">
          <a:xfrm>
            <a:off x="-152400" y="1143000"/>
            <a:ext cx="13716000"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algn="ctr" eaLnBrk="1" hangingPunct="1">
              <a:spcBef>
                <a:spcPct val="50000"/>
              </a:spcBef>
              <a:buFontTx/>
              <a:buNone/>
            </a:pPr>
            <a:r>
              <a:rPr lang="en-US" altLang="en-US" sz="1300" b="1" dirty="0"/>
              <a:t>Regis College NU 646</a:t>
            </a:r>
          </a:p>
        </p:txBody>
      </p:sp>
      <p:sp>
        <p:nvSpPr>
          <p:cNvPr id="3083" name="Rectangle 14">
            <a:extLst>
              <a:ext uri="{FF2B5EF4-FFF2-40B4-BE49-F238E27FC236}">
                <a16:creationId xmlns:a16="http://schemas.microsoft.com/office/drawing/2014/main" id="{B015BA66-2BD9-4FA3-9599-898D54B8B1FF}"/>
              </a:ext>
            </a:extLst>
          </p:cNvPr>
          <p:cNvSpPr>
            <a:spLocks noChangeArrowheads="1"/>
          </p:cNvSpPr>
          <p:nvPr/>
        </p:nvSpPr>
        <p:spPr bwMode="auto">
          <a:xfrm>
            <a:off x="10210799" y="1443038"/>
            <a:ext cx="3200401" cy="6896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marL="171450" indent="-171450" eaLnBrk="1" hangingPunct="1">
              <a:spcBef>
                <a:spcPct val="0"/>
              </a:spcBef>
              <a:buNone/>
            </a:pPr>
            <a:r>
              <a:rPr lang="en-US" altLang="en-US" sz="1100" b="1" dirty="0">
                <a:solidFill>
                  <a:srgbClr val="C00000"/>
                </a:solidFill>
                <a:latin typeface="Times New Roman" pitchFamily="18" charset="0"/>
                <a:cs typeface="Times New Roman" pitchFamily="18" charset="0"/>
              </a:rPr>
              <a:t>Treatment Considerations Cont.</a:t>
            </a:r>
          </a:p>
          <a:p>
            <a:pPr marL="171450" indent="-171450" eaLnBrk="1" hangingPunct="1">
              <a:spcBef>
                <a:spcPct val="0"/>
              </a:spcBef>
              <a:buNone/>
            </a:pPr>
            <a:r>
              <a:rPr lang="en-US" altLang="en-US" sz="900" b="1" i="1" dirty="0">
                <a:latin typeface="Times New Roman" pitchFamily="18" charset="0"/>
                <a:cs typeface="Times New Roman" pitchFamily="18" charset="0"/>
              </a:rPr>
              <a:t>Pharmacology Choices:</a:t>
            </a:r>
          </a:p>
          <a:p>
            <a:pPr marL="171450" indent="-171450" eaLnBrk="1" hangingPunct="1">
              <a:spcBef>
                <a:spcPct val="0"/>
              </a:spcBef>
              <a:buNone/>
            </a:pPr>
            <a:r>
              <a:rPr lang="en-US" altLang="en-US" sz="900" b="1" i="1" dirty="0">
                <a:latin typeface="Times New Roman" pitchFamily="18" charset="0"/>
                <a:cs typeface="Times New Roman" pitchFamily="18" charset="0"/>
              </a:rPr>
              <a:t>SSRIs</a:t>
            </a:r>
          </a:p>
          <a:p>
            <a:pPr marL="688975" lvl="1" indent="-225425"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Most  pregnancy data collected on these medications</a:t>
            </a:r>
          </a:p>
          <a:p>
            <a:pPr marL="688975" lvl="1" indent="-225425"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No trends observed of increased risks</a:t>
            </a:r>
          </a:p>
          <a:p>
            <a:pPr marL="688975" lvl="1" indent="-225425" eaLnBrk="1" hangingPunct="1">
              <a:spcBef>
                <a:spcPct val="0"/>
              </a:spcBef>
              <a:buFont typeface="Arial" panose="020B0604020202020204" pitchFamily="34" charset="0"/>
              <a:buChar char="•"/>
            </a:pPr>
            <a:r>
              <a:rPr lang="en-US" altLang="en-US" sz="900" dirty="0" err="1">
                <a:latin typeface="Times New Roman" pitchFamily="18" charset="0"/>
                <a:cs typeface="Times New Roman" pitchFamily="18" charset="0"/>
              </a:rPr>
              <a:t>Sertraline</a:t>
            </a:r>
            <a:r>
              <a:rPr lang="en-US" altLang="en-US" sz="900" dirty="0">
                <a:latin typeface="Times New Roman" pitchFamily="18" charset="0"/>
                <a:cs typeface="Times New Roman" pitchFamily="18" charset="0"/>
              </a:rPr>
              <a:t>/ Zoloft utilizes greater number of </a:t>
            </a:r>
            <a:r>
              <a:rPr lang="en-US" altLang="en-US" sz="900" dirty="0" err="1">
                <a:latin typeface="Times New Roman" pitchFamily="18" charset="0"/>
                <a:cs typeface="Times New Roman" pitchFamily="18" charset="0"/>
              </a:rPr>
              <a:t>cytochrome</a:t>
            </a:r>
            <a:r>
              <a:rPr lang="en-US" altLang="en-US" sz="900" dirty="0">
                <a:latin typeface="Times New Roman" pitchFamily="18" charset="0"/>
                <a:cs typeface="Times New Roman" pitchFamily="18" charset="0"/>
              </a:rPr>
              <a:t> P450 enzymes</a:t>
            </a:r>
          </a:p>
          <a:p>
            <a:pPr marL="688975" lvl="1" indent="-225425" eaLnBrk="1" hangingPunct="1">
              <a:spcBef>
                <a:spcPct val="0"/>
              </a:spcBef>
              <a:buFont typeface="Arial" panose="020B0604020202020204" pitchFamily="34" charset="0"/>
              <a:buChar char="•"/>
            </a:pPr>
            <a:r>
              <a:rPr lang="en-US" altLang="en-US" sz="900" dirty="0" err="1">
                <a:latin typeface="Times New Roman" pitchFamily="18" charset="0"/>
                <a:cs typeface="Times New Roman" pitchFamily="18" charset="0"/>
              </a:rPr>
              <a:t>Paroxetine</a:t>
            </a:r>
            <a:r>
              <a:rPr lang="en-US" altLang="en-US" sz="900" dirty="0">
                <a:latin typeface="Times New Roman" pitchFamily="18" charset="0"/>
                <a:cs typeface="Times New Roman" pitchFamily="18" charset="0"/>
              </a:rPr>
              <a:t>/ Paxil-increased risk of cardiac malformation</a:t>
            </a:r>
          </a:p>
          <a:p>
            <a:pPr marL="688975" lvl="1" indent="-225425"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Risk for withdrawal syndrome in both mother and baby.</a:t>
            </a:r>
          </a:p>
          <a:p>
            <a:pPr marL="171450" indent="-171450" eaLnBrk="1" hangingPunct="1">
              <a:spcBef>
                <a:spcPct val="0"/>
              </a:spcBef>
              <a:buNone/>
            </a:pPr>
            <a:r>
              <a:rPr lang="en-US" altLang="en-US" sz="900" b="1" i="1" dirty="0">
                <a:latin typeface="Times New Roman" pitchFamily="18" charset="0"/>
                <a:cs typeface="Times New Roman" pitchFamily="18" charset="0"/>
              </a:rPr>
              <a:t>Benzodiazepines</a:t>
            </a:r>
          </a:p>
          <a:p>
            <a:pPr marL="688975" lvl="1" indent="-225425"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Data is limited</a:t>
            </a:r>
          </a:p>
          <a:p>
            <a:pPr marL="688975" lvl="1" indent="-225425"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Risk for  neonatal abstinence syndrome (NAS)</a:t>
            </a:r>
          </a:p>
          <a:p>
            <a:pPr marL="171450" indent="-171450" eaLnBrk="1" hangingPunct="1">
              <a:spcBef>
                <a:spcPct val="0"/>
              </a:spcBef>
              <a:buNone/>
            </a:pPr>
            <a:r>
              <a:rPr lang="en-US" altLang="en-US" sz="900" b="1" i="1" dirty="0">
                <a:latin typeface="Times New Roman" pitchFamily="18" charset="0"/>
                <a:cs typeface="Times New Roman" pitchFamily="18" charset="0"/>
              </a:rPr>
              <a:t>Mood Stabilizers</a:t>
            </a:r>
          </a:p>
          <a:p>
            <a:pPr marL="688975" lvl="1" indent="-225425"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More data available r/t treating seizure disorders</a:t>
            </a:r>
          </a:p>
          <a:p>
            <a:pPr marL="171450" indent="-171450" eaLnBrk="1" hangingPunct="1">
              <a:spcBef>
                <a:spcPct val="0"/>
              </a:spcBef>
              <a:buNone/>
            </a:pPr>
            <a:r>
              <a:rPr lang="en-US" altLang="en-US" sz="900" b="1" i="1" dirty="0">
                <a:latin typeface="Times New Roman" pitchFamily="18" charset="0"/>
                <a:cs typeface="Times New Roman" pitchFamily="18" charset="0"/>
              </a:rPr>
              <a:t>Antipsychotic</a:t>
            </a:r>
          </a:p>
          <a:p>
            <a:pPr marL="688975" lvl="1" indent="-225425"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Less data available about risks</a:t>
            </a:r>
          </a:p>
          <a:p>
            <a:pPr eaLnBrk="1" hangingPunct="1">
              <a:spcBef>
                <a:spcPct val="0"/>
              </a:spcBef>
              <a:buFontTx/>
              <a:buNone/>
            </a:pPr>
            <a:endParaRPr lang="en-US" altLang="en-US" sz="1100" b="1" dirty="0">
              <a:solidFill>
                <a:srgbClr val="C00000"/>
              </a:solidFill>
              <a:latin typeface="Times New Roman" pitchFamily="18" charset="0"/>
              <a:cs typeface="Times New Roman" pitchFamily="18" charset="0"/>
            </a:endParaRPr>
          </a:p>
          <a:p>
            <a:pPr eaLnBrk="1" hangingPunct="1">
              <a:spcBef>
                <a:spcPct val="0"/>
              </a:spcBef>
              <a:buFontTx/>
              <a:buNone/>
            </a:pPr>
            <a:r>
              <a:rPr lang="en-US" altLang="en-US" sz="1100" b="1" dirty="0">
                <a:solidFill>
                  <a:srgbClr val="C00000"/>
                </a:solidFill>
                <a:latin typeface="Times New Roman" pitchFamily="18" charset="0"/>
                <a:cs typeface="Times New Roman" pitchFamily="18" charset="0"/>
              </a:rPr>
              <a:t>Lactation During Postpartum</a:t>
            </a:r>
          </a:p>
          <a:p>
            <a:pPr eaLnBrk="1" hangingPunct="1">
              <a:spcBef>
                <a:spcPct val="0"/>
              </a:spcBef>
              <a:buFontTx/>
              <a:buNone/>
            </a:pPr>
            <a:r>
              <a:rPr lang="en-US" altLang="en-US" sz="900" b="1" i="1" dirty="0">
                <a:latin typeface="Times New Roman" pitchFamily="18" charset="0"/>
                <a:cs typeface="Times New Roman" pitchFamily="18" charset="0"/>
              </a:rPr>
              <a:t>SSRIs or SNRIs</a:t>
            </a:r>
          </a:p>
          <a:p>
            <a:pPr marL="166688" indent="-166688" eaLnBrk="1" hangingPunct="1">
              <a:spcBef>
                <a:spcPct val="0"/>
              </a:spcBef>
              <a:buFont typeface="Arial" pitchFamily="34" charset="0"/>
              <a:buChar char="•"/>
            </a:pPr>
            <a:r>
              <a:rPr lang="en-US" altLang="en-US" sz="900" dirty="0" err="1">
                <a:latin typeface="Times New Roman" pitchFamily="18" charset="0"/>
                <a:cs typeface="Times New Roman" pitchFamily="18" charset="0"/>
              </a:rPr>
              <a:t>Sertraline</a:t>
            </a:r>
            <a:r>
              <a:rPr lang="en-US" altLang="en-US" sz="900" dirty="0">
                <a:latin typeface="Times New Roman" pitchFamily="18" charset="0"/>
                <a:cs typeface="Times New Roman" pitchFamily="18" charset="0"/>
              </a:rPr>
              <a:t> /Zoloft  low concentration in breast milk</a:t>
            </a:r>
          </a:p>
          <a:p>
            <a:pPr marL="166688" indent="-166688" eaLnBrk="1" hangingPunct="1">
              <a:spcBef>
                <a:spcPct val="0"/>
              </a:spcBef>
              <a:buFont typeface="Arial" pitchFamily="34" charset="0"/>
              <a:buChar char="•"/>
            </a:pPr>
            <a:r>
              <a:rPr lang="en-US" altLang="en-US" sz="900" dirty="0" err="1">
                <a:latin typeface="Times New Roman" pitchFamily="18" charset="0"/>
                <a:cs typeface="Times New Roman" pitchFamily="18" charset="0"/>
              </a:rPr>
              <a:t>Fluoxetine</a:t>
            </a:r>
            <a:r>
              <a:rPr lang="en-US" altLang="en-US" sz="900" dirty="0">
                <a:latin typeface="Times New Roman" pitchFamily="18" charset="0"/>
                <a:cs typeface="Times New Roman" pitchFamily="18" charset="0"/>
              </a:rPr>
              <a:t>/ Prozac and </a:t>
            </a:r>
            <a:r>
              <a:rPr lang="en-US" altLang="en-US" sz="900" dirty="0" err="1">
                <a:latin typeface="Times New Roman" pitchFamily="18" charset="0"/>
                <a:cs typeface="Times New Roman" pitchFamily="18" charset="0"/>
              </a:rPr>
              <a:t>Citalopram</a:t>
            </a:r>
            <a:r>
              <a:rPr lang="en-US" altLang="en-US" sz="900" dirty="0">
                <a:latin typeface="Times New Roman" pitchFamily="18" charset="0"/>
                <a:cs typeface="Times New Roman" pitchFamily="18" charset="0"/>
              </a:rPr>
              <a:t>/ </a:t>
            </a:r>
            <a:r>
              <a:rPr lang="en-US" altLang="en-US" sz="900" dirty="0" err="1">
                <a:latin typeface="Times New Roman" pitchFamily="18" charset="0"/>
                <a:cs typeface="Times New Roman" pitchFamily="18" charset="0"/>
              </a:rPr>
              <a:t>Celexa</a:t>
            </a:r>
            <a:r>
              <a:rPr lang="en-US" altLang="en-US" sz="900" dirty="0">
                <a:latin typeface="Times New Roman" pitchFamily="18" charset="0"/>
                <a:cs typeface="Times New Roman" pitchFamily="18" charset="0"/>
              </a:rPr>
              <a:t> greater concentration in breast milk</a:t>
            </a:r>
          </a:p>
          <a:p>
            <a:pPr eaLnBrk="1" hangingPunct="1">
              <a:spcBef>
                <a:spcPct val="0"/>
              </a:spcBef>
              <a:buFontTx/>
              <a:buNone/>
            </a:pPr>
            <a:r>
              <a:rPr lang="en-US" altLang="en-US" sz="900" b="1" i="1" dirty="0">
                <a:latin typeface="Times New Roman" pitchFamily="18" charset="0"/>
                <a:cs typeface="Times New Roman" pitchFamily="18" charset="0"/>
              </a:rPr>
              <a:t>Benzodiazepines</a:t>
            </a:r>
          </a:p>
          <a:p>
            <a:pPr marL="166688" indent="-166688" eaLnBrk="1" hangingPunct="1">
              <a:spcBef>
                <a:spcPct val="0"/>
              </a:spcBef>
              <a:buFont typeface="Arial" pitchFamily="34" charset="0"/>
              <a:buChar char="•"/>
            </a:pPr>
            <a:r>
              <a:rPr lang="en-US" altLang="en-US" sz="900" dirty="0">
                <a:latin typeface="Times New Roman" pitchFamily="18" charset="0"/>
                <a:cs typeface="Times New Roman" pitchFamily="18" charset="0"/>
              </a:rPr>
              <a:t>Considered compatible for breastfeeding</a:t>
            </a:r>
          </a:p>
          <a:p>
            <a:pPr marL="166688" indent="-166688" eaLnBrk="1" hangingPunct="1">
              <a:spcBef>
                <a:spcPct val="0"/>
              </a:spcBef>
              <a:buFont typeface="Arial" pitchFamily="34" charset="0"/>
              <a:buChar char="•"/>
            </a:pPr>
            <a:r>
              <a:rPr lang="en-US" altLang="en-US" sz="900" dirty="0">
                <a:latin typeface="Times New Roman" pitchFamily="18" charset="0"/>
                <a:cs typeface="Times New Roman" pitchFamily="18" charset="0"/>
              </a:rPr>
              <a:t>Monitor  baby closely, consider shortest acting first</a:t>
            </a:r>
          </a:p>
          <a:p>
            <a:pPr eaLnBrk="1" hangingPunct="1">
              <a:spcBef>
                <a:spcPct val="0"/>
              </a:spcBef>
              <a:buFontTx/>
              <a:buNone/>
            </a:pPr>
            <a:r>
              <a:rPr lang="en-US" altLang="en-US" sz="900" b="1" i="1" dirty="0">
                <a:latin typeface="Times New Roman" pitchFamily="18" charset="0"/>
                <a:cs typeface="Times New Roman" pitchFamily="18" charset="0"/>
              </a:rPr>
              <a:t>Mood Stabilizers</a:t>
            </a:r>
          </a:p>
          <a:p>
            <a:pPr marL="166688" indent="-166688" eaLnBrk="1" hangingPunct="1">
              <a:spcBef>
                <a:spcPct val="0"/>
              </a:spcBef>
              <a:buFont typeface="Arial" pitchFamily="34" charset="0"/>
              <a:buChar char="•"/>
            </a:pPr>
            <a:r>
              <a:rPr lang="en-US" altLang="en-US" sz="900" dirty="0">
                <a:latin typeface="Times New Roman" pitchFamily="18" charset="0"/>
                <a:cs typeface="Times New Roman" pitchFamily="18" charset="0"/>
              </a:rPr>
              <a:t>VPA-shown low to no concentration in  breast milk</a:t>
            </a:r>
          </a:p>
          <a:p>
            <a:pPr marL="166688" indent="-166688" eaLnBrk="1" hangingPunct="1">
              <a:spcBef>
                <a:spcPct val="0"/>
              </a:spcBef>
              <a:buFont typeface="Arial" pitchFamily="34" charset="0"/>
              <a:buChar char="•"/>
            </a:pPr>
            <a:r>
              <a:rPr lang="en-US" altLang="en-US" sz="900" dirty="0">
                <a:latin typeface="Times New Roman" pitchFamily="18" charset="0"/>
                <a:cs typeface="Times New Roman" pitchFamily="18" charset="0"/>
              </a:rPr>
              <a:t>Lithium-pumping and dumping at peak levels</a:t>
            </a:r>
          </a:p>
          <a:p>
            <a:pPr eaLnBrk="1" hangingPunct="1">
              <a:spcBef>
                <a:spcPct val="0"/>
              </a:spcBef>
              <a:buFontTx/>
              <a:buNone/>
            </a:pPr>
            <a:r>
              <a:rPr lang="en-US" altLang="en-US" sz="900" b="1" i="1" dirty="0">
                <a:latin typeface="Times New Roman" pitchFamily="18" charset="0"/>
                <a:cs typeface="Times New Roman" pitchFamily="18" charset="0"/>
              </a:rPr>
              <a:t>Antipsychotics</a:t>
            </a:r>
          </a:p>
          <a:p>
            <a:pPr marL="166688" indent="-166688" eaLnBrk="1" hangingPunct="1">
              <a:spcBef>
                <a:spcPct val="0"/>
              </a:spcBef>
              <a:buFont typeface="Arial" pitchFamily="34" charset="0"/>
              <a:buChar char="•"/>
            </a:pPr>
            <a:r>
              <a:rPr lang="en-US" altLang="en-US" sz="900" dirty="0" err="1">
                <a:latin typeface="Times New Roman" pitchFamily="18" charset="0"/>
                <a:cs typeface="Times New Roman" pitchFamily="18" charset="0"/>
              </a:rPr>
              <a:t>Quetiapine</a:t>
            </a:r>
            <a:r>
              <a:rPr lang="en-US" altLang="en-US" sz="900" dirty="0">
                <a:latin typeface="Times New Roman" pitchFamily="18" charset="0"/>
                <a:cs typeface="Times New Roman" pitchFamily="18" charset="0"/>
              </a:rPr>
              <a:t>/  </a:t>
            </a:r>
            <a:r>
              <a:rPr lang="en-US" altLang="en-US" sz="900" dirty="0" err="1">
                <a:latin typeface="Times New Roman" pitchFamily="18" charset="0"/>
                <a:cs typeface="Times New Roman" pitchFamily="18" charset="0"/>
              </a:rPr>
              <a:t>Seroquel</a:t>
            </a:r>
            <a:r>
              <a:rPr lang="en-US" altLang="en-US" sz="900" dirty="0">
                <a:latin typeface="Times New Roman" pitchFamily="18" charset="0"/>
                <a:cs typeface="Times New Roman" pitchFamily="18" charset="0"/>
              </a:rPr>
              <a:t> considered safe</a:t>
            </a:r>
          </a:p>
          <a:p>
            <a:pPr marL="166688" indent="-166688" eaLnBrk="1" hangingPunct="1">
              <a:spcBef>
                <a:spcPct val="0"/>
              </a:spcBef>
              <a:buFont typeface="Arial" pitchFamily="34" charset="0"/>
              <a:buChar char="•"/>
            </a:pPr>
            <a:endParaRPr lang="en-US" altLang="en-US" sz="800" dirty="0">
              <a:latin typeface="Times New Roman" pitchFamily="18" charset="0"/>
              <a:cs typeface="Times New Roman" pitchFamily="18" charset="0"/>
            </a:endParaRPr>
          </a:p>
          <a:p>
            <a:pPr marL="166688" indent="-166688" eaLnBrk="1" hangingPunct="1">
              <a:spcBef>
                <a:spcPct val="0"/>
              </a:spcBef>
              <a:buNone/>
            </a:pPr>
            <a:endParaRPr lang="en-US" altLang="en-US" sz="800" dirty="0">
              <a:latin typeface="Times New Roman" pitchFamily="18" charset="0"/>
              <a:cs typeface="Times New Roman" pitchFamily="18" charset="0"/>
            </a:endParaRPr>
          </a:p>
          <a:p>
            <a:pPr eaLnBrk="1" hangingPunct="1">
              <a:spcBef>
                <a:spcPct val="0"/>
              </a:spcBef>
              <a:buFontTx/>
              <a:buNone/>
            </a:pPr>
            <a:r>
              <a:rPr lang="en-US" altLang="en-US" sz="1100" b="1" dirty="0">
                <a:solidFill>
                  <a:srgbClr val="C00000"/>
                </a:solidFill>
                <a:latin typeface="Times New Roman" pitchFamily="18" charset="0"/>
                <a:cs typeface="Times New Roman" pitchFamily="18" charset="0"/>
              </a:rPr>
              <a:t>Conclusion</a:t>
            </a:r>
          </a:p>
          <a:p>
            <a:pPr eaLnBrk="1" hangingPunct="1">
              <a:spcBef>
                <a:spcPct val="0"/>
              </a:spcBef>
              <a:buFontTx/>
              <a:buNone/>
            </a:pPr>
            <a:r>
              <a:rPr lang="en-US" altLang="en-US" sz="900" dirty="0">
                <a:latin typeface="Times New Roman" pitchFamily="18" charset="0"/>
                <a:cs typeface="Times New Roman" pitchFamily="18" charset="0"/>
              </a:rPr>
              <a:t>Treating psychiatric  disorders in pregnancy and postpartum can be complex.  The lack of evidence adds to the complexity of treatment.  However, data collected can be of assistance.  The best option proves to be a combination of both therapy and medications.  Close monitoring of mother and baby is needed in all situations.  Research and prevalence supports screening of all pregnant women during the </a:t>
            </a:r>
            <a:r>
              <a:rPr lang="en-US" altLang="en-US" sz="900" dirty="0" err="1">
                <a:latin typeface="Times New Roman" pitchFamily="18" charset="0"/>
                <a:cs typeface="Times New Roman" pitchFamily="18" charset="0"/>
              </a:rPr>
              <a:t>perinatal</a:t>
            </a:r>
            <a:r>
              <a:rPr lang="en-US" altLang="en-US" sz="900" dirty="0">
                <a:latin typeface="Times New Roman" pitchFamily="18" charset="0"/>
                <a:cs typeface="Times New Roman" pitchFamily="18" charset="0"/>
              </a:rPr>
              <a:t> period and in postpartum period for  risk factors, early detection and diagnosis of any PMAD issue.</a:t>
            </a:r>
          </a:p>
          <a:p>
            <a:pPr eaLnBrk="1" hangingPunct="1">
              <a:spcBef>
                <a:spcPct val="0"/>
              </a:spcBef>
              <a:buFontTx/>
              <a:buNone/>
            </a:pPr>
            <a:endParaRPr lang="en-US" altLang="en-US" sz="800" dirty="0">
              <a:latin typeface="Times New Roman" pitchFamily="18" charset="0"/>
              <a:cs typeface="Times New Roman" pitchFamily="18" charset="0"/>
            </a:endParaRPr>
          </a:p>
          <a:p>
            <a:pPr eaLnBrk="1" hangingPunct="1">
              <a:spcBef>
                <a:spcPct val="0"/>
              </a:spcBef>
              <a:buFontTx/>
              <a:buNone/>
            </a:pPr>
            <a:r>
              <a:rPr lang="en-US" altLang="en-US" sz="800" dirty="0">
                <a:latin typeface="Times New Roman" pitchFamily="18" charset="0"/>
                <a:cs typeface="Times New Roman" pitchFamily="18" charset="0"/>
              </a:rPr>
              <a:t>.</a:t>
            </a:r>
          </a:p>
          <a:p>
            <a:pPr eaLnBrk="1" hangingPunct="1">
              <a:spcBef>
                <a:spcPct val="0"/>
              </a:spcBef>
              <a:buFontTx/>
              <a:buNone/>
            </a:pPr>
            <a:endParaRPr lang="en-US" altLang="en-US" sz="800" dirty="0">
              <a:latin typeface="Times New Roman" pitchFamily="18" charset="0"/>
              <a:cs typeface="Times New Roman" pitchFamily="18" charset="0"/>
            </a:endParaRPr>
          </a:p>
        </p:txBody>
      </p:sp>
      <p:sp>
        <p:nvSpPr>
          <p:cNvPr id="3084" name="Text Box 15">
            <a:extLst>
              <a:ext uri="{FF2B5EF4-FFF2-40B4-BE49-F238E27FC236}">
                <a16:creationId xmlns:a16="http://schemas.microsoft.com/office/drawing/2014/main" id="{0939CCBA-3F56-474B-96FF-5334C0CF7FB6}"/>
              </a:ext>
            </a:extLst>
          </p:cNvPr>
          <p:cNvSpPr txBox="1">
            <a:spLocks noChangeArrowheads="1"/>
          </p:cNvSpPr>
          <p:nvPr/>
        </p:nvSpPr>
        <p:spPr bwMode="auto">
          <a:xfrm>
            <a:off x="3581400" y="3810000"/>
            <a:ext cx="3048000" cy="41268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eaLnBrk="1" hangingPunct="1">
              <a:spcBef>
                <a:spcPct val="0"/>
              </a:spcBef>
              <a:buFontTx/>
              <a:buNone/>
            </a:pPr>
            <a:endParaRPr lang="en-US" altLang="en-US" sz="1100" b="1" dirty="0">
              <a:solidFill>
                <a:srgbClr val="C00000"/>
              </a:solidFill>
            </a:endParaRPr>
          </a:p>
          <a:p>
            <a:pPr eaLnBrk="1" hangingPunct="1">
              <a:spcBef>
                <a:spcPct val="0"/>
              </a:spcBef>
              <a:buFontTx/>
              <a:buNone/>
            </a:pPr>
            <a:r>
              <a:rPr lang="en-US" altLang="en-US" sz="1100" b="1" dirty="0">
                <a:solidFill>
                  <a:srgbClr val="C00000"/>
                </a:solidFill>
                <a:latin typeface="Times New Roman" pitchFamily="18" charset="0"/>
                <a:cs typeface="Times New Roman" pitchFamily="18" charset="0"/>
              </a:rPr>
              <a:t>PMAD and S/</a:t>
            </a:r>
            <a:r>
              <a:rPr lang="en-US" altLang="en-US" sz="1100" b="1" dirty="0" err="1">
                <a:solidFill>
                  <a:srgbClr val="C00000"/>
                </a:solidFill>
                <a:latin typeface="Times New Roman" pitchFamily="18" charset="0"/>
                <a:cs typeface="Times New Roman" pitchFamily="18" charset="0"/>
              </a:rPr>
              <a:t>Sx</a:t>
            </a:r>
            <a:endParaRPr lang="en-US" altLang="en-US" sz="800" dirty="0">
              <a:latin typeface="Times New Roman" pitchFamily="18" charset="0"/>
              <a:cs typeface="Times New Roman" pitchFamily="18" charset="0"/>
            </a:endParaRPr>
          </a:p>
          <a:p>
            <a:pPr marL="171450" indent="-171450" eaLnBrk="1" hangingPunct="1">
              <a:spcBef>
                <a:spcPct val="0"/>
              </a:spcBef>
              <a:buNone/>
            </a:pPr>
            <a:r>
              <a:rPr lang="en-US" altLang="en-US" sz="900" b="1" i="1" dirty="0">
                <a:latin typeface="Times New Roman" pitchFamily="18" charset="0"/>
                <a:cs typeface="Times New Roman" pitchFamily="18" charset="0"/>
              </a:rPr>
              <a:t>Postpartum Anxiety</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Persistent anxiety about wellbeing of baby</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Persistent anxiety about being a good parent</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Sleep difficulties even when baby is sleeping</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Intrusive thoughts/, episodes of panic</a:t>
            </a:r>
          </a:p>
          <a:p>
            <a:pPr marL="171450" indent="-171450" eaLnBrk="1" hangingPunct="1">
              <a:spcBef>
                <a:spcPct val="0"/>
              </a:spcBef>
              <a:buNone/>
            </a:pPr>
            <a:r>
              <a:rPr lang="en-US" altLang="en-US" sz="900" b="1" i="1" dirty="0">
                <a:latin typeface="Times New Roman" pitchFamily="18" charset="0"/>
                <a:cs typeface="Times New Roman" pitchFamily="18" charset="0"/>
              </a:rPr>
              <a:t>Postpartum OCD</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Intrusive thoughts/Obsessions</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Unusual morbid thoughts of baby being hurt</a:t>
            </a:r>
          </a:p>
          <a:p>
            <a:pPr marL="171450" indent="-171450" eaLnBrk="1" hangingPunct="1">
              <a:spcBef>
                <a:spcPct val="0"/>
              </a:spcBef>
              <a:buNone/>
            </a:pPr>
            <a:r>
              <a:rPr lang="en-US" altLang="en-US" sz="900" b="1" i="1" dirty="0">
                <a:latin typeface="Times New Roman" pitchFamily="18" charset="0"/>
                <a:cs typeface="Times New Roman" pitchFamily="18" charset="0"/>
              </a:rPr>
              <a:t>Postpartum Depression</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Persistent depressed mood, anxiety, panic, guilt</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Feeling disconnected from baby</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Difficulty with concentration, sleep difficulties</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Poor appetite</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Suicidal thoughts</a:t>
            </a:r>
          </a:p>
          <a:p>
            <a:pPr marL="171450" indent="-171450" eaLnBrk="1" hangingPunct="1">
              <a:spcBef>
                <a:spcPct val="0"/>
              </a:spcBef>
              <a:buNone/>
            </a:pPr>
            <a:r>
              <a:rPr lang="en-US" altLang="en-US" sz="900" b="1" i="1" dirty="0">
                <a:latin typeface="Times New Roman" pitchFamily="18" charset="0"/>
                <a:cs typeface="Times New Roman" pitchFamily="18" charset="0"/>
              </a:rPr>
              <a:t>Postpartum Psychosis</a:t>
            </a:r>
          </a:p>
          <a:p>
            <a:pPr marL="171450" indent="-171450" eaLnBrk="1" hangingPunct="1">
              <a:spcBef>
                <a:spcPct val="0"/>
              </a:spcBef>
              <a:buFont typeface="Arial" pitchFamily="34" charset="0"/>
              <a:buChar char="•"/>
            </a:pPr>
            <a:r>
              <a:rPr lang="en-US" altLang="en-US" sz="900" dirty="0">
                <a:latin typeface="Times New Roman" pitchFamily="18" charset="0"/>
                <a:cs typeface="Times New Roman" pitchFamily="18" charset="0"/>
              </a:rPr>
              <a:t>Develops rapidly, Psychiatric Emergency</a:t>
            </a:r>
          </a:p>
          <a:p>
            <a:pPr marL="171450" indent="-171450" eaLnBrk="1" hangingPunct="1">
              <a:spcBef>
                <a:spcPct val="0"/>
              </a:spcBef>
              <a:buFont typeface="Arial" pitchFamily="34" charset="0"/>
              <a:buChar char="•"/>
            </a:pPr>
            <a:r>
              <a:rPr lang="en-US" altLang="en-US" sz="900" dirty="0">
                <a:latin typeface="Times New Roman" pitchFamily="18" charset="0"/>
                <a:cs typeface="Times New Roman" pitchFamily="18" charset="0"/>
              </a:rPr>
              <a:t>Risk for suicide and </a:t>
            </a:r>
            <a:r>
              <a:rPr lang="en-US" altLang="en-US" sz="900" dirty="0" err="1">
                <a:latin typeface="Times New Roman" pitchFamily="18" charset="0"/>
                <a:cs typeface="Times New Roman" pitchFamily="18" charset="0"/>
              </a:rPr>
              <a:t>infantcide</a:t>
            </a:r>
            <a:endParaRPr lang="en-US" altLang="en-US" sz="900" dirty="0">
              <a:latin typeface="Times New Roman" pitchFamily="18" charset="0"/>
              <a:cs typeface="Times New Roman" pitchFamily="18" charset="0"/>
            </a:endParaRPr>
          </a:p>
          <a:p>
            <a:pPr marL="171450" indent="-171450" eaLnBrk="1" hangingPunct="1">
              <a:spcBef>
                <a:spcPct val="0"/>
              </a:spcBef>
              <a:buFont typeface="Arial" pitchFamily="34" charset="0"/>
              <a:buChar char="•"/>
            </a:pPr>
            <a:r>
              <a:rPr lang="en-US" altLang="en-US" sz="900" dirty="0">
                <a:latin typeface="Times New Roman" pitchFamily="18" charset="0"/>
                <a:cs typeface="Times New Roman" pitchFamily="18" charset="0"/>
              </a:rPr>
              <a:t>Irritability, paranoia, mania, sleeplessness</a:t>
            </a:r>
          </a:p>
          <a:p>
            <a:pPr marL="171450" indent="-171450" eaLnBrk="1" hangingPunct="1">
              <a:spcBef>
                <a:spcPct val="0"/>
              </a:spcBef>
              <a:buNone/>
            </a:pPr>
            <a:r>
              <a:rPr lang="en-US" altLang="en-US" sz="900" b="1" i="1" dirty="0">
                <a:latin typeface="Times New Roman" pitchFamily="18" charset="0"/>
                <a:cs typeface="Times New Roman" pitchFamily="18" charset="0"/>
              </a:rPr>
              <a:t>----------------------------------------------------------------</a:t>
            </a:r>
            <a:endParaRPr lang="en-US" altLang="en-US" sz="900" dirty="0">
              <a:latin typeface="Times New Roman" pitchFamily="18" charset="0"/>
              <a:cs typeface="Times New Roman" pitchFamily="18" charset="0"/>
            </a:endParaRP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Previous Mental Health Disorders can change s/</a:t>
            </a:r>
            <a:r>
              <a:rPr lang="en-US" altLang="en-US" sz="900" dirty="0" err="1">
                <a:latin typeface="Times New Roman" pitchFamily="18" charset="0"/>
                <a:cs typeface="Times New Roman" pitchFamily="18" charset="0"/>
              </a:rPr>
              <a:t>sx</a:t>
            </a:r>
            <a:r>
              <a:rPr lang="en-US" altLang="en-US" sz="900" dirty="0">
                <a:latin typeface="Times New Roman" pitchFamily="18" charset="0"/>
                <a:cs typeface="Times New Roman" pitchFamily="18" charset="0"/>
              </a:rPr>
              <a:t> during pregnancy</a:t>
            </a:r>
          </a:p>
          <a:p>
            <a:pPr marL="171450" indent="-171450"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Bipolar and Schizophrenia Disorders during pregnancy</a:t>
            </a:r>
          </a:p>
          <a:p>
            <a:pPr marL="688975" lvl="1" indent="-225425"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Preconception counseling</a:t>
            </a:r>
          </a:p>
          <a:p>
            <a:pPr marL="688975" lvl="1" indent="-225425"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High risk of mood disorder/psychosis</a:t>
            </a:r>
          </a:p>
          <a:p>
            <a:pPr marL="688975" lvl="1" indent="-225425"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Risk of pregnancy denial</a:t>
            </a:r>
          </a:p>
          <a:p>
            <a:pPr marL="688975" lvl="1" indent="-225425" eaLnBrk="1" hangingPunct="1">
              <a:spcBef>
                <a:spcPct val="0"/>
              </a:spcBef>
              <a:buFont typeface="Arial" panose="020B0604020202020204" pitchFamily="34" charset="0"/>
              <a:buChar char="•"/>
            </a:pPr>
            <a:r>
              <a:rPr lang="en-US" altLang="en-US" sz="900" dirty="0">
                <a:latin typeface="Times New Roman" pitchFamily="18" charset="0"/>
                <a:cs typeface="Times New Roman" pitchFamily="18" charset="0"/>
              </a:rPr>
              <a:t>Increased risks of poor outcomes</a:t>
            </a:r>
          </a:p>
          <a:p>
            <a:pPr marL="171450" indent="-171450" eaLnBrk="1" hangingPunct="1">
              <a:spcBef>
                <a:spcPct val="0"/>
              </a:spcBef>
              <a:buNone/>
            </a:pPr>
            <a:endParaRPr lang="en-US" altLang="en-US" sz="800" dirty="0"/>
          </a:p>
        </p:txBody>
      </p:sp>
      <p:sp>
        <p:nvSpPr>
          <p:cNvPr id="3085" name="TextBox 15">
            <a:extLst>
              <a:ext uri="{FF2B5EF4-FFF2-40B4-BE49-F238E27FC236}">
                <a16:creationId xmlns:a16="http://schemas.microsoft.com/office/drawing/2014/main" id="{A8EB1DDD-F5F3-4B6B-B51B-9D2619A1F37E}"/>
              </a:ext>
            </a:extLst>
          </p:cNvPr>
          <p:cNvSpPr txBox="1">
            <a:spLocks noChangeArrowheads="1"/>
          </p:cNvSpPr>
          <p:nvPr/>
        </p:nvSpPr>
        <p:spPr bwMode="auto">
          <a:xfrm>
            <a:off x="10210800" y="2784475"/>
            <a:ext cx="32766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4400">
                <a:solidFill>
                  <a:schemeClr val="tx1"/>
                </a:solidFill>
                <a:latin typeface="Arial" panose="020B0604020202020204" pitchFamily="34" charset="0"/>
              </a:defRPr>
            </a:lvl1pPr>
            <a:lvl2pPr marL="742950" indent="-285750">
              <a:spcBef>
                <a:spcPct val="20000"/>
              </a:spcBef>
              <a:buChar char="–"/>
              <a:defRPr sz="3800">
                <a:solidFill>
                  <a:schemeClr val="tx1"/>
                </a:solidFill>
                <a:latin typeface="Arial" panose="020B0604020202020204" pitchFamily="34" charset="0"/>
              </a:defRPr>
            </a:lvl2pPr>
            <a:lvl3pPr marL="1143000" indent="-228600">
              <a:spcBef>
                <a:spcPct val="20000"/>
              </a:spcBef>
              <a:buChar char="•"/>
              <a:defRPr sz="3300">
                <a:solidFill>
                  <a:schemeClr val="tx1"/>
                </a:solidFill>
                <a:latin typeface="Arial" panose="020B0604020202020204" pitchFamily="34" charset="0"/>
              </a:defRPr>
            </a:lvl3pPr>
            <a:lvl4pPr marL="1600200" indent="-228600">
              <a:spcBef>
                <a:spcPct val="20000"/>
              </a:spcBef>
              <a:buChar char="–"/>
              <a:defRPr sz="2700">
                <a:solidFill>
                  <a:schemeClr val="tx1"/>
                </a:solidFill>
                <a:latin typeface="Arial" panose="020B0604020202020204" pitchFamily="34" charset="0"/>
              </a:defRPr>
            </a:lvl4pPr>
            <a:lvl5pPr marL="2057400" indent="-228600">
              <a:spcBef>
                <a:spcPct val="20000"/>
              </a:spcBef>
              <a:buChar char="»"/>
              <a:defRPr sz="27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700">
                <a:solidFill>
                  <a:schemeClr val="tx1"/>
                </a:solidFill>
                <a:latin typeface="Arial" panose="020B0604020202020204" pitchFamily="34" charset="0"/>
              </a:defRPr>
            </a:lvl9pPr>
          </a:lstStyle>
          <a:p>
            <a:pPr eaLnBrk="1" hangingPunct="1">
              <a:spcBef>
                <a:spcPct val="0"/>
              </a:spcBef>
              <a:buFontTx/>
              <a:buNone/>
            </a:pPr>
            <a:endParaRPr lang="en-US" altLang="en-US" sz="1100" b="1" dirty="0">
              <a:solidFill>
                <a:srgbClr val="C00000"/>
              </a:solidFill>
            </a:endParaRPr>
          </a:p>
          <a:p>
            <a:pPr eaLnBrk="1" hangingPunct="1">
              <a:spcBef>
                <a:spcPct val="0"/>
              </a:spcBef>
              <a:buFontTx/>
              <a:buNone/>
            </a:pPr>
            <a:endParaRPr lang="en-US" altLang="en-US" sz="1100" b="1" dirty="0">
              <a:solidFill>
                <a:srgbClr val="C00000"/>
              </a:solidFill>
            </a:endParaRPr>
          </a:p>
          <a:p>
            <a:pPr eaLnBrk="1" hangingPunct="1">
              <a:spcBef>
                <a:spcPct val="0"/>
              </a:spcBef>
              <a:buFontTx/>
              <a:buNone/>
            </a:pPr>
            <a:endParaRPr lang="en-US" altLang="en-US" sz="1100" b="1" dirty="0">
              <a:solidFill>
                <a:srgbClr val="C00000"/>
              </a:solidFill>
            </a:endParaRPr>
          </a:p>
          <a:p>
            <a:pPr eaLnBrk="1" hangingPunct="1">
              <a:spcBef>
                <a:spcPct val="0"/>
              </a:spcBef>
              <a:buFontTx/>
              <a:buNone/>
            </a:pPr>
            <a:endParaRPr lang="en-US" altLang="en-US" sz="1100" b="1" dirty="0">
              <a:solidFill>
                <a:srgbClr val="C00000"/>
              </a:solidFill>
            </a:endParaRPr>
          </a:p>
          <a:p>
            <a:pPr eaLnBrk="1" hangingPunct="1">
              <a:spcBef>
                <a:spcPct val="0"/>
              </a:spcBef>
              <a:buFontTx/>
              <a:buNone/>
            </a:pPr>
            <a:endParaRPr lang="en-US" altLang="en-US" sz="1100" b="1" dirty="0">
              <a:solidFill>
                <a:srgbClr val="C00000"/>
              </a:solidFill>
            </a:endParaRPr>
          </a:p>
          <a:p>
            <a:pPr eaLnBrk="1" hangingPunct="1">
              <a:spcBef>
                <a:spcPct val="0"/>
              </a:spcBef>
              <a:buFontTx/>
              <a:buNone/>
            </a:pPr>
            <a:endParaRPr lang="en-US" altLang="en-US" sz="1100" b="1" dirty="0">
              <a:solidFill>
                <a:srgbClr val="C00000"/>
              </a:solidFill>
            </a:endParaRPr>
          </a:p>
          <a:p>
            <a:pPr eaLnBrk="1" hangingPunct="1">
              <a:spcBef>
                <a:spcPct val="0"/>
              </a:spcBef>
              <a:buFontTx/>
              <a:buNone/>
            </a:pPr>
            <a:endParaRPr lang="en-US" altLang="en-US" sz="1100" b="1" dirty="0">
              <a:solidFill>
                <a:srgbClr val="C00000"/>
              </a:solidFill>
            </a:endParaRPr>
          </a:p>
          <a:p>
            <a:pPr eaLnBrk="1" hangingPunct="1">
              <a:spcBef>
                <a:spcPct val="0"/>
              </a:spcBef>
              <a:buFontTx/>
              <a:buNone/>
            </a:pPr>
            <a:endParaRPr lang="en-US" altLang="en-US" sz="1100" b="1" dirty="0">
              <a:solidFill>
                <a:srgbClr val="C00000"/>
              </a:solidFill>
            </a:endParaRPr>
          </a:p>
          <a:p>
            <a:pPr eaLnBrk="1" hangingPunct="1">
              <a:spcBef>
                <a:spcPct val="0"/>
              </a:spcBef>
              <a:buFontTx/>
              <a:buNone/>
            </a:pPr>
            <a:endParaRPr lang="en-US" altLang="en-US" sz="1100" b="1" dirty="0">
              <a:solidFill>
                <a:srgbClr val="C00000"/>
              </a:solidFill>
            </a:endParaRPr>
          </a:p>
          <a:p>
            <a:pPr eaLnBrk="1" hangingPunct="1">
              <a:spcBef>
                <a:spcPct val="0"/>
              </a:spcBef>
              <a:buFontTx/>
              <a:buNone/>
            </a:pPr>
            <a:endParaRPr lang="en-US" altLang="en-US" sz="1100" b="1" dirty="0">
              <a:solidFill>
                <a:srgbClr val="C00000"/>
              </a:solidFill>
            </a:endParaRPr>
          </a:p>
          <a:p>
            <a:pPr eaLnBrk="1" hangingPunct="1">
              <a:spcBef>
                <a:spcPct val="0"/>
              </a:spcBef>
              <a:buFontTx/>
              <a:buNone/>
            </a:pPr>
            <a:endParaRPr lang="en-US" altLang="en-US" sz="1100" b="1" dirty="0">
              <a:solidFill>
                <a:srgbClr val="C00000"/>
              </a:solidFill>
            </a:endParaRPr>
          </a:p>
          <a:p>
            <a:pPr eaLnBrk="1" hangingPunct="1">
              <a:spcBef>
                <a:spcPct val="0"/>
              </a:spcBef>
              <a:buFontTx/>
              <a:buNone/>
            </a:pPr>
            <a:endParaRPr lang="en-US" altLang="en-US" sz="1100" b="1" dirty="0">
              <a:solidFill>
                <a:srgbClr val="C00000"/>
              </a:solidFill>
            </a:endParaRPr>
          </a:p>
        </p:txBody>
      </p:sp>
      <p:sp>
        <p:nvSpPr>
          <p:cNvPr id="3086" name="TextBox 16">
            <a:extLst>
              <a:ext uri="{FF2B5EF4-FFF2-40B4-BE49-F238E27FC236}">
                <a16:creationId xmlns:a16="http://schemas.microsoft.com/office/drawing/2014/main" id="{51BF5991-001C-4163-9076-D81A8DBF95DE}"/>
              </a:ext>
            </a:extLst>
          </p:cNvPr>
          <p:cNvSpPr txBox="1">
            <a:spLocks noChangeArrowheads="1"/>
          </p:cNvSpPr>
          <p:nvPr/>
        </p:nvSpPr>
        <p:spPr bwMode="auto">
          <a:xfrm>
            <a:off x="457200" y="5257800"/>
            <a:ext cx="2895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4400">
                <a:solidFill>
                  <a:schemeClr val="tx1"/>
                </a:solidFill>
                <a:latin typeface="Arial" panose="020B0604020202020204" pitchFamily="34" charset="0"/>
              </a:defRPr>
            </a:lvl1pPr>
            <a:lvl2pPr marL="742950" indent="-285750">
              <a:spcBef>
                <a:spcPct val="20000"/>
              </a:spcBef>
              <a:buChar char="–"/>
              <a:defRPr sz="3800">
                <a:solidFill>
                  <a:schemeClr val="tx1"/>
                </a:solidFill>
                <a:latin typeface="Arial" panose="020B0604020202020204" pitchFamily="34" charset="0"/>
              </a:defRPr>
            </a:lvl2pPr>
            <a:lvl3pPr marL="1143000" indent="-228600">
              <a:spcBef>
                <a:spcPct val="20000"/>
              </a:spcBef>
              <a:buChar char="•"/>
              <a:defRPr sz="3300">
                <a:solidFill>
                  <a:schemeClr val="tx1"/>
                </a:solidFill>
                <a:latin typeface="Arial" panose="020B0604020202020204" pitchFamily="34" charset="0"/>
              </a:defRPr>
            </a:lvl3pPr>
            <a:lvl4pPr marL="1600200" indent="-228600">
              <a:spcBef>
                <a:spcPct val="20000"/>
              </a:spcBef>
              <a:buChar char="–"/>
              <a:defRPr sz="2700">
                <a:solidFill>
                  <a:schemeClr val="tx1"/>
                </a:solidFill>
                <a:latin typeface="Arial" panose="020B0604020202020204" pitchFamily="34" charset="0"/>
              </a:defRPr>
            </a:lvl4pPr>
            <a:lvl5pPr marL="2057400" indent="-228600">
              <a:spcBef>
                <a:spcPct val="20000"/>
              </a:spcBef>
              <a:buChar char="»"/>
              <a:defRPr sz="27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700">
                <a:solidFill>
                  <a:schemeClr val="tx1"/>
                </a:solidFill>
                <a:latin typeface="Arial" panose="020B0604020202020204" pitchFamily="34" charset="0"/>
              </a:defRPr>
            </a:lvl9pPr>
          </a:lstStyle>
          <a:p>
            <a:pPr eaLnBrk="1" hangingPunct="1">
              <a:spcBef>
                <a:spcPct val="0"/>
              </a:spcBef>
              <a:buFontTx/>
              <a:buNone/>
            </a:pPr>
            <a:endParaRPr lang="en-US" altLang="en-US" sz="2400"/>
          </a:p>
        </p:txBody>
      </p:sp>
      <p:pic>
        <p:nvPicPr>
          <p:cNvPr id="3" name="Picture 2">
            <a:extLst>
              <a:ext uri="{FF2B5EF4-FFF2-40B4-BE49-F238E27FC236}">
                <a16:creationId xmlns:a16="http://schemas.microsoft.com/office/drawing/2014/main" id="{A9FD514C-5C80-C143-B06A-C0B82E1F4226}"/>
              </a:ext>
            </a:extLst>
          </p:cNvPr>
          <p:cNvPicPr>
            <a:picLocks noChangeAspect="1"/>
          </p:cNvPicPr>
          <p:nvPr/>
        </p:nvPicPr>
        <p:blipFill>
          <a:blip r:embed="rId3" cstate="print"/>
          <a:stretch>
            <a:fillRect/>
          </a:stretch>
        </p:blipFill>
        <p:spPr>
          <a:xfrm>
            <a:off x="838200" y="4267200"/>
            <a:ext cx="1676400" cy="25146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Picture 5">
            <a:extLst>
              <a:ext uri="{FF2B5EF4-FFF2-40B4-BE49-F238E27FC236}">
                <a16:creationId xmlns:a16="http://schemas.microsoft.com/office/drawing/2014/main" id="{18043591-8F7B-FA44-ABF8-D0826CA46EA6}"/>
              </a:ext>
            </a:extLst>
          </p:cNvPr>
          <p:cNvPicPr>
            <a:picLocks noChangeAspect="1"/>
          </p:cNvPicPr>
          <p:nvPr/>
        </p:nvPicPr>
        <p:blipFill>
          <a:blip r:embed="rId4" cstate="print"/>
          <a:stretch>
            <a:fillRect/>
          </a:stretch>
        </p:blipFill>
        <p:spPr>
          <a:xfrm>
            <a:off x="7010400" y="2514600"/>
            <a:ext cx="2743200" cy="182753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27" name="TextBox 26">
            <a:extLst>
              <a:ext uri="{FF2B5EF4-FFF2-40B4-BE49-F238E27FC236}">
                <a16:creationId xmlns:a16="http://schemas.microsoft.com/office/drawing/2014/main" id="{D67981F1-FFEF-804C-BACE-9E47B0514719}"/>
              </a:ext>
            </a:extLst>
          </p:cNvPr>
          <p:cNvSpPr txBox="1"/>
          <p:nvPr/>
        </p:nvSpPr>
        <p:spPr>
          <a:xfrm>
            <a:off x="3505200" y="2133600"/>
            <a:ext cx="3124200" cy="1708160"/>
          </a:xfrm>
          <a:prstGeom prst="rect">
            <a:avLst/>
          </a:prstGeom>
          <a:noFill/>
        </p:spPr>
        <p:txBody>
          <a:bodyPr wrap="square">
            <a:spAutoFit/>
          </a:bodyPr>
          <a:lstStyle/>
          <a:p>
            <a:endParaRPr lang="en-US" sz="1100" b="1" dirty="0">
              <a:solidFill>
                <a:srgbClr val="B60000"/>
              </a:solidFill>
            </a:endParaRPr>
          </a:p>
          <a:p>
            <a:endParaRPr lang="en-US" sz="1100" b="1" dirty="0">
              <a:solidFill>
                <a:srgbClr val="B60000"/>
              </a:solidFill>
            </a:endParaRPr>
          </a:p>
          <a:p>
            <a:r>
              <a:rPr lang="en-US" sz="1100" b="1" dirty="0">
                <a:solidFill>
                  <a:srgbClr val="B60000"/>
                </a:solidFill>
                <a:latin typeface="Times New Roman" pitchFamily="18" charset="0"/>
                <a:cs typeface="Times New Roman" pitchFamily="18" charset="0"/>
              </a:rPr>
              <a:t>Risk Factors</a:t>
            </a:r>
          </a:p>
          <a:p>
            <a:pPr marL="171450" indent="-171450">
              <a:buFont typeface="Arial" panose="020B0604020202020204" pitchFamily="34" charset="0"/>
              <a:buChar char="•"/>
            </a:pPr>
            <a:r>
              <a:rPr lang="en-US" sz="900" dirty="0">
                <a:latin typeface="Times New Roman" pitchFamily="18" charset="0"/>
                <a:cs typeface="Times New Roman" pitchFamily="18" charset="0"/>
              </a:rPr>
              <a:t>Hx of mental illness, personal or family</a:t>
            </a:r>
          </a:p>
          <a:p>
            <a:pPr marL="171450" indent="-171450">
              <a:buFont typeface="Arial" panose="020B0604020202020204" pitchFamily="34" charset="0"/>
              <a:buChar char="•"/>
            </a:pPr>
            <a:r>
              <a:rPr lang="en-US" sz="900" dirty="0">
                <a:latin typeface="Times New Roman" pitchFamily="18" charset="0"/>
                <a:cs typeface="Times New Roman" pitchFamily="18" charset="0"/>
              </a:rPr>
              <a:t>Hx of  premenstrual syndrome  (PMS) or  premenstrual </a:t>
            </a:r>
            <a:r>
              <a:rPr lang="en-US" sz="900" dirty="0" err="1">
                <a:latin typeface="Times New Roman" pitchFamily="18" charset="0"/>
                <a:cs typeface="Times New Roman" pitchFamily="18" charset="0"/>
              </a:rPr>
              <a:t>dysphoric</a:t>
            </a:r>
            <a:r>
              <a:rPr lang="en-US" sz="900" dirty="0">
                <a:latin typeface="Times New Roman" pitchFamily="18" charset="0"/>
                <a:cs typeface="Times New Roman" pitchFamily="18" charset="0"/>
              </a:rPr>
              <a:t> disorder (PMDD)</a:t>
            </a:r>
          </a:p>
          <a:p>
            <a:pPr marL="171450" indent="-171450">
              <a:buFont typeface="Arial" panose="020B0604020202020204" pitchFamily="34" charset="0"/>
              <a:buChar char="•"/>
            </a:pPr>
            <a:r>
              <a:rPr lang="en-US" sz="900" dirty="0">
                <a:latin typeface="Times New Roman" pitchFamily="18" charset="0"/>
                <a:cs typeface="Times New Roman" pitchFamily="18" charset="0"/>
              </a:rPr>
              <a:t>Substance use</a:t>
            </a:r>
          </a:p>
          <a:p>
            <a:pPr marL="171450" indent="-171450">
              <a:buFont typeface="Arial" panose="020B0604020202020204" pitchFamily="34" charset="0"/>
              <a:buChar char="•"/>
            </a:pPr>
            <a:r>
              <a:rPr lang="en-US" sz="900" dirty="0">
                <a:latin typeface="Times New Roman" pitchFamily="18" charset="0"/>
                <a:cs typeface="Times New Roman" pitchFamily="18" charset="0"/>
              </a:rPr>
              <a:t>Lower socioeconomic status</a:t>
            </a:r>
          </a:p>
          <a:p>
            <a:pPr marL="171450" indent="-171450">
              <a:buFont typeface="Arial" panose="020B0604020202020204" pitchFamily="34" charset="0"/>
              <a:buChar char="•"/>
            </a:pPr>
            <a:r>
              <a:rPr lang="en-US" sz="900" dirty="0">
                <a:latin typeface="Times New Roman" pitchFamily="18" charset="0"/>
                <a:cs typeface="Times New Roman" pitchFamily="18" charset="0"/>
              </a:rPr>
              <a:t>Poor social support</a:t>
            </a:r>
          </a:p>
          <a:p>
            <a:pPr marL="171450" indent="-171450">
              <a:buFont typeface="Arial" panose="020B0604020202020204" pitchFamily="34" charset="0"/>
              <a:buChar char="•"/>
            </a:pPr>
            <a:r>
              <a:rPr lang="en-US" sz="900" dirty="0">
                <a:latin typeface="Times New Roman" pitchFamily="18" charset="0"/>
                <a:cs typeface="Times New Roman" pitchFamily="18" charset="0"/>
              </a:rPr>
              <a:t>Trauma </a:t>
            </a:r>
            <a:r>
              <a:rPr lang="en-US" sz="900" dirty="0" err="1">
                <a:latin typeface="Times New Roman" pitchFamily="18" charset="0"/>
                <a:cs typeface="Times New Roman" pitchFamily="18" charset="0"/>
              </a:rPr>
              <a:t>Hx</a:t>
            </a:r>
            <a:endParaRPr lang="en-US" sz="900" dirty="0">
              <a:latin typeface="Times New Roman" pitchFamily="18" charset="0"/>
              <a:cs typeface="Times New Roman" pitchFamily="18" charset="0"/>
            </a:endParaRPr>
          </a:p>
          <a:p>
            <a:pPr marL="171450" indent="-171450">
              <a:buFont typeface="Arial" panose="020B0604020202020204" pitchFamily="34" charset="0"/>
              <a:buChar char="•"/>
            </a:pPr>
            <a:r>
              <a:rPr lang="en-US" sz="900" dirty="0">
                <a:latin typeface="Times New Roman" pitchFamily="18" charset="0"/>
                <a:cs typeface="Times New Roman" pitchFamily="18" charset="0"/>
              </a:rPr>
              <a:t>Complications in prior or current pregnancy</a:t>
            </a:r>
          </a:p>
        </p:txBody>
      </p:sp>
      <p:sp>
        <p:nvSpPr>
          <p:cNvPr id="18" name="TextBox 17"/>
          <p:cNvSpPr txBox="1"/>
          <p:nvPr/>
        </p:nvSpPr>
        <p:spPr>
          <a:xfrm>
            <a:off x="6781800" y="1524000"/>
            <a:ext cx="2971800" cy="1154162"/>
          </a:xfrm>
          <a:prstGeom prst="rect">
            <a:avLst/>
          </a:prstGeom>
          <a:noFill/>
        </p:spPr>
        <p:txBody>
          <a:bodyPr wrap="square" rtlCol="0">
            <a:spAutoFit/>
          </a:bodyPr>
          <a:lstStyle/>
          <a:p>
            <a:pPr marL="171450" indent="-171450" eaLnBrk="1" hangingPunct="1">
              <a:buFont typeface="Arial" panose="020B0604020202020204" pitchFamily="34" charset="0"/>
              <a:buChar char="•"/>
            </a:pPr>
            <a:r>
              <a:rPr lang="en-US" altLang="en-US" sz="900" dirty="0">
                <a:solidFill>
                  <a:srgbClr val="FF0000"/>
                </a:solidFill>
                <a:latin typeface="Times New Roman" pitchFamily="18" charset="0"/>
                <a:cs typeface="Times New Roman" pitchFamily="18" charset="0"/>
              </a:rPr>
              <a:t>**</a:t>
            </a:r>
            <a:r>
              <a:rPr lang="en-US" altLang="en-US" sz="900" dirty="0">
                <a:latin typeface="Times New Roman" pitchFamily="18" charset="0"/>
                <a:cs typeface="Times New Roman" pitchFamily="18" charset="0"/>
              </a:rPr>
              <a:t>Often starts during pregnancy and persists or increases during postpartum period</a:t>
            </a:r>
          </a:p>
          <a:p>
            <a:pPr marL="171450" indent="-171450" eaLnBrk="1" hangingPunct="1">
              <a:buFont typeface="Arial" panose="020B0604020202020204" pitchFamily="34" charset="0"/>
              <a:buChar char="•"/>
            </a:pPr>
            <a:endParaRPr lang="en-US" altLang="en-US" sz="900" dirty="0">
              <a:latin typeface="Times New Roman" pitchFamily="18" charset="0"/>
              <a:cs typeface="Times New Roman" pitchFamily="18" charset="0"/>
            </a:endParaRPr>
          </a:p>
          <a:p>
            <a:pPr marL="171450" indent="-171450" eaLnBrk="1" hangingPunct="1">
              <a:buFont typeface="Arial" panose="020B0604020202020204" pitchFamily="34" charset="0"/>
              <a:buChar char="•"/>
            </a:pPr>
            <a:r>
              <a:rPr lang="en-US" altLang="en-US" sz="900" dirty="0">
                <a:solidFill>
                  <a:srgbClr val="FF0000"/>
                </a:solidFill>
                <a:latin typeface="Times New Roman" pitchFamily="18" charset="0"/>
                <a:cs typeface="Times New Roman" pitchFamily="18" charset="0"/>
              </a:rPr>
              <a:t>** </a:t>
            </a:r>
            <a:r>
              <a:rPr lang="en-US" altLang="en-US" sz="900" dirty="0">
                <a:latin typeface="Times New Roman" pitchFamily="18" charset="0"/>
                <a:cs typeface="Times New Roman" pitchFamily="18" charset="0"/>
              </a:rPr>
              <a:t>Often mistaken for normal mood changes from hormonal shifts</a:t>
            </a:r>
          </a:p>
          <a:p>
            <a:endParaRPr lang="en-US" dirty="0"/>
          </a:p>
        </p:txBody>
      </p:sp>
      <p:pic>
        <p:nvPicPr>
          <p:cNvPr id="5" name="Picture 4">
            <a:extLst>
              <a:ext uri="{FF2B5EF4-FFF2-40B4-BE49-F238E27FC236}">
                <a16:creationId xmlns:a16="http://schemas.microsoft.com/office/drawing/2014/main" id="{3BA2A477-3E10-964A-B38D-B62AD32A10D2}"/>
              </a:ext>
            </a:extLst>
          </p:cNvPr>
          <p:cNvPicPr>
            <a:picLocks noChangeAspect="1"/>
          </p:cNvPicPr>
          <p:nvPr/>
        </p:nvPicPr>
        <p:blipFill>
          <a:blip r:embed="rId5"/>
          <a:stretch>
            <a:fillRect/>
          </a:stretch>
        </p:blipFill>
        <p:spPr>
          <a:xfrm>
            <a:off x="457200" y="302508"/>
            <a:ext cx="1905000" cy="110801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838200"/>
            <a:ext cx="12877800" cy="3354765"/>
          </a:xfrm>
          <a:prstGeom prst="rect">
            <a:avLst/>
          </a:prstGeom>
        </p:spPr>
        <p:txBody>
          <a:bodyPr wrap="square">
            <a:spAutoFit/>
          </a:bodyPr>
          <a:lstStyle/>
          <a:p>
            <a:pPr algn="ctr" eaLnBrk="1" hangingPunct="1"/>
            <a:r>
              <a:rPr lang="en-US" altLang="en-US" sz="1800" b="1" dirty="0">
                <a:solidFill>
                  <a:srgbClr val="C00000"/>
                </a:solidFill>
                <a:latin typeface="Times New Roman" pitchFamily="18" charset="0"/>
                <a:cs typeface="Times New Roman" pitchFamily="18" charset="0"/>
              </a:rPr>
              <a:t>References</a:t>
            </a:r>
          </a:p>
          <a:p>
            <a:pPr eaLnBrk="1" hangingPunct="1"/>
            <a:endParaRPr lang="en-US" altLang="en-US" sz="4000" b="1" dirty="0">
              <a:solidFill>
                <a:srgbClr val="C00000"/>
              </a:solidFill>
              <a:latin typeface="Times New Roman" pitchFamily="18" charset="0"/>
              <a:cs typeface="Times New Roman" pitchFamily="18" charset="0"/>
            </a:endParaRPr>
          </a:p>
          <a:p>
            <a:pPr marL="457200" indent="-457200" eaLnBrk="1" hangingPunct="1"/>
            <a:r>
              <a:rPr lang="en-US" altLang="en-US" sz="1400" dirty="0">
                <a:latin typeface="Times New Roman" panose="02020603050405020304" pitchFamily="18" charset="0"/>
                <a:cs typeface="Times New Roman" pitchFamily="18" charset="0"/>
              </a:rPr>
              <a:t>American Psychiatric Association. (2013). </a:t>
            </a:r>
            <a:r>
              <a:rPr lang="en-US" altLang="en-US" sz="1400" i="1" dirty="0">
                <a:latin typeface="Times New Roman" panose="02020603050405020304" pitchFamily="18" charset="0"/>
                <a:cs typeface="Times New Roman" pitchFamily="18" charset="0"/>
              </a:rPr>
              <a:t>Diagnostic and Statistical Manual of Mental Disorders</a:t>
            </a:r>
            <a:r>
              <a:rPr lang="en-US" altLang="en-US" sz="1400" dirty="0">
                <a:latin typeface="Times New Roman" pitchFamily="18" charset="0"/>
                <a:cs typeface="Times New Roman" pitchFamily="18" charset="0"/>
              </a:rPr>
              <a:t> (5th ed.). Arlington: American Psychiatric Publishing.</a:t>
            </a:r>
          </a:p>
          <a:p>
            <a:pPr eaLnBrk="1" hangingPunct="1"/>
            <a:endParaRPr lang="en-US" altLang="en-US" sz="1400" dirty="0">
              <a:latin typeface="Times New Roman" pitchFamily="18" charset="0"/>
              <a:cs typeface="Times New Roman" pitchFamily="18" charset="0"/>
            </a:endParaRPr>
          </a:p>
          <a:p>
            <a:pPr marL="457200" indent="-457200">
              <a:buNone/>
            </a:pPr>
            <a:r>
              <a:rPr lang="en-US" sz="1400" dirty="0">
                <a:latin typeface="Times New Roman" panose="02020603050405020304" pitchFamily="18" charset="0"/>
                <a:cs typeface="Times New Roman" pitchFamily="18" charset="0"/>
              </a:rPr>
              <a:t>Beck, C. (2001).  Predictors of Postpartum Depression, an update.  </a:t>
            </a:r>
            <a:r>
              <a:rPr lang="en-US" sz="1400" i="1" dirty="0">
                <a:latin typeface="Times New Roman" panose="02020603050405020304" pitchFamily="18" charset="0"/>
                <a:cs typeface="Times New Roman" pitchFamily="18" charset="0"/>
              </a:rPr>
              <a:t>Nursing Research</a:t>
            </a:r>
            <a:r>
              <a:rPr lang="en-US" sz="1400" dirty="0">
                <a:latin typeface="Times New Roman" panose="02020603050405020304" pitchFamily="18" charset="0"/>
                <a:cs typeface="Times New Roman" pitchFamily="18" charset="0"/>
              </a:rPr>
              <a:t>, 50: p. 275-285.  Retrieved from:  </a:t>
            </a:r>
            <a:r>
              <a:rPr lang="en-US" sz="1400" dirty="0">
                <a:latin typeface="Times New Roman" panose="02020603050405020304" pitchFamily="18" charset="0"/>
                <a:cs typeface="Times New Roman" pitchFamily="18" charset="0"/>
                <a:hlinkClick r:id="rId2"/>
              </a:rPr>
              <a:t>https://www.ncbi.nlm.nih.gov/pubmed/11570712</a:t>
            </a:r>
            <a:r>
              <a:rPr lang="en-US" sz="1400" dirty="0">
                <a:latin typeface="Times New Roman" pitchFamily="18" charset="0"/>
                <a:cs typeface="Times New Roman" pitchFamily="18" charset="0"/>
              </a:rPr>
              <a:t> </a:t>
            </a:r>
          </a:p>
          <a:p>
            <a:pPr>
              <a:buNone/>
            </a:pPr>
            <a:endParaRPr lang="en-US" sz="1400" dirty="0">
              <a:latin typeface="Times New Roman" pitchFamily="18" charset="0"/>
              <a:cs typeface="Times New Roman" pitchFamily="18" charset="0"/>
            </a:endParaRPr>
          </a:p>
          <a:p>
            <a:pPr marL="457200" indent="-457200">
              <a:buNone/>
            </a:pPr>
            <a:r>
              <a:rPr lang="en-US" sz="1400" dirty="0" err="1">
                <a:latin typeface="Times New Roman" panose="02020603050405020304" pitchFamily="18" charset="0"/>
                <a:cs typeface="Times New Roman" pitchFamily="18" charset="0"/>
              </a:rPr>
              <a:t>Blom</a:t>
            </a:r>
            <a:r>
              <a:rPr lang="en-US" sz="1400" dirty="0">
                <a:latin typeface="Times New Roman" panose="02020603050405020304" pitchFamily="18" charset="0"/>
                <a:cs typeface="Times New Roman" pitchFamily="18" charset="0"/>
              </a:rPr>
              <a:t>, E., et al. (2010).  </a:t>
            </a:r>
            <a:r>
              <a:rPr lang="en-US" sz="1400" dirty="0" err="1">
                <a:latin typeface="Times New Roman" panose="02020603050405020304" pitchFamily="18" charset="0"/>
                <a:cs typeface="Times New Roman" pitchFamily="18" charset="0"/>
              </a:rPr>
              <a:t>Perinatal</a:t>
            </a:r>
            <a:r>
              <a:rPr lang="en-US" sz="1400" dirty="0">
                <a:latin typeface="Times New Roman" panose="02020603050405020304" pitchFamily="18" charset="0"/>
                <a:cs typeface="Times New Roman" pitchFamily="18" charset="0"/>
              </a:rPr>
              <a:t> Complications Increase the Risks of Postpartum Depression.  </a:t>
            </a:r>
            <a:r>
              <a:rPr lang="en-US" sz="1400" i="1" dirty="0">
                <a:latin typeface="Times New Roman" panose="02020603050405020304" pitchFamily="18" charset="0"/>
                <a:cs typeface="Times New Roman" pitchFamily="18" charset="0"/>
              </a:rPr>
              <a:t>The Generation R Society, BJOG</a:t>
            </a:r>
            <a:r>
              <a:rPr lang="en-US" sz="1400" dirty="0">
                <a:latin typeface="Times New Roman" panose="02020603050405020304" pitchFamily="18" charset="0"/>
                <a:cs typeface="Times New Roman" pitchFamily="18" charset="0"/>
              </a:rPr>
              <a:t>. 117: p. 1390-1398.  Retrieved from: </a:t>
            </a:r>
            <a:r>
              <a:rPr lang="en-US" sz="1400" dirty="0">
                <a:latin typeface="Times New Roman" panose="02020603050405020304" pitchFamily="18" charset="0"/>
                <a:cs typeface="Times New Roman" pitchFamily="18" charset="0"/>
                <a:hlinkClick r:id="rId3"/>
              </a:rPr>
              <a:t>https://www.ncbi.nlm.nih.gov/pubmed/20682022</a:t>
            </a:r>
            <a:r>
              <a:rPr lang="en-US" sz="1400" dirty="0">
                <a:latin typeface="Times New Roman" pitchFamily="18" charset="0"/>
                <a:cs typeface="Times New Roman" pitchFamily="18" charset="0"/>
              </a:rPr>
              <a:t> </a:t>
            </a:r>
          </a:p>
          <a:p>
            <a:pPr>
              <a:buNone/>
            </a:pPr>
            <a:endParaRPr lang="en-US" sz="1400" dirty="0">
              <a:latin typeface="Times New Roman" pitchFamily="18" charset="0"/>
              <a:cs typeface="Times New Roman" pitchFamily="18" charset="0"/>
            </a:endParaRPr>
          </a:p>
          <a:p>
            <a:pPr marL="114300" indent="-114300">
              <a:buNone/>
            </a:pPr>
            <a:r>
              <a:rPr lang="en-US" sz="1400" dirty="0" err="1">
                <a:latin typeface="Times New Roman" panose="02020603050405020304" pitchFamily="18" charset="0"/>
                <a:cs typeface="Times New Roman" pitchFamily="18" charset="0"/>
              </a:rPr>
              <a:t>Gallbally</a:t>
            </a:r>
            <a:r>
              <a:rPr lang="en-US" sz="1400" dirty="0">
                <a:latin typeface="Times New Roman" panose="02020603050405020304" pitchFamily="18" charset="0"/>
                <a:cs typeface="Times New Roman" pitchFamily="18" charset="0"/>
              </a:rPr>
              <a:t>, </a:t>
            </a:r>
            <a:r>
              <a:rPr lang="en-US" sz="1400" dirty="0" err="1">
                <a:latin typeface="Times New Roman" panose="02020603050405020304" pitchFamily="18" charset="0"/>
                <a:cs typeface="Times New Roman" pitchFamily="18" charset="0"/>
              </a:rPr>
              <a:t>Snellen</a:t>
            </a:r>
            <a:r>
              <a:rPr lang="en-US" sz="1400" dirty="0">
                <a:latin typeface="Times New Roman" pitchFamily="18" charset="0"/>
                <a:cs typeface="Times New Roman" pitchFamily="18" charset="0"/>
              </a:rPr>
              <a:t>, Lewis. (2014).  Psychopharmacology and Pregnancy: Treatment, Efficacy, Risks, and Guidelines.  Springer, New York, NY.</a:t>
            </a:r>
          </a:p>
          <a:p>
            <a:pPr>
              <a:buNone/>
            </a:pPr>
            <a:endParaRPr lang="en-US" sz="1400" dirty="0">
              <a:latin typeface="Times New Roman" pitchFamily="18" charset="0"/>
              <a:cs typeface="Times New Roman" pitchFamily="18" charset="0"/>
            </a:endParaRPr>
          </a:p>
          <a:p>
            <a:pPr marL="457200" indent="-457200">
              <a:buNone/>
            </a:pPr>
            <a:r>
              <a:rPr lang="en-US" sz="1400" dirty="0" err="1">
                <a:latin typeface="Times New Roman" panose="02020603050405020304" pitchFamily="18" charset="0"/>
                <a:cs typeface="Times New Roman" pitchFamily="18" charset="0"/>
              </a:rPr>
              <a:t>Kronefield</a:t>
            </a:r>
            <a:r>
              <a:rPr lang="en-US" sz="1400" dirty="0">
                <a:latin typeface="Times New Roman" panose="02020603050405020304" pitchFamily="18" charset="0"/>
                <a:cs typeface="Times New Roman" pitchFamily="18" charset="0"/>
              </a:rPr>
              <a:t>, N., Berlin , M., </a:t>
            </a:r>
            <a:r>
              <a:rPr lang="en-US" sz="1400" dirty="0" err="1">
                <a:latin typeface="Times New Roman" panose="02020603050405020304" pitchFamily="18" charset="0"/>
                <a:cs typeface="Times New Roman" pitchFamily="18" charset="0"/>
              </a:rPr>
              <a:t>Shaniv</a:t>
            </a:r>
            <a:r>
              <a:rPr lang="en-US" sz="1400" dirty="0">
                <a:latin typeface="Times New Roman" panose="02020603050405020304" pitchFamily="18" charset="0"/>
                <a:cs typeface="Times New Roman" pitchFamily="18" charset="0"/>
              </a:rPr>
              <a:t>, D., and </a:t>
            </a:r>
            <a:r>
              <a:rPr lang="en-US" sz="1400" dirty="0" err="1">
                <a:latin typeface="Times New Roman" panose="02020603050405020304" pitchFamily="18" charset="0"/>
                <a:cs typeface="Times New Roman" pitchFamily="18" charset="0"/>
              </a:rPr>
              <a:t>Berkovitch</a:t>
            </a:r>
            <a:r>
              <a:rPr lang="en-US" sz="1400" dirty="0">
                <a:latin typeface="Times New Roman" panose="02020603050405020304" pitchFamily="18" charset="0"/>
                <a:cs typeface="Times New Roman" pitchFamily="18" charset="0"/>
              </a:rPr>
              <a:t>, M. (2017).  Use of Psychotropic Medications on Breastfeeding Women.  </a:t>
            </a:r>
            <a:r>
              <a:rPr lang="en-US" sz="1400" i="1" dirty="0">
                <a:latin typeface="Times New Roman" panose="02020603050405020304" pitchFamily="18" charset="0"/>
                <a:cs typeface="Times New Roman" pitchFamily="18" charset="0"/>
              </a:rPr>
              <a:t>Birth Defects Research.  </a:t>
            </a:r>
            <a:r>
              <a:rPr lang="en-US" sz="1400" dirty="0">
                <a:latin typeface="Times New Roman" panose="02020603050405020304" pitchFamily="18" charset="0"/>
                <a:cs typeface="Times New Roman" pitchFamily="18" charset="0"/>
              </a:rPr>
              <a:t>109: p. 957-997.  Retrieved from: </a:t>
            </a:r>
            <a:r>
              <a:rPr lang="en-US" sz="1400" dirty="0">
                <a:latin typeface="Times New Roman" panose="02020603050405020304" pitchFamily="18" charset="0"/>
                <a:cs typeface="Times New Roman" pitchFamily="18" charset="0"/>
                <a:hlinkClick r:id="rId4"/>
              </a:rPr>
              <a:t>https://www.ncbi.nlm.nih.gov/pubmed/28714610</a:t>
            </a:r>
            <a:r>
              <a:rPr lang="en-US" sz="1400" dirty="0">
                <a:latin typeface="Times New Roman" panose="02020603050405020304" pitchFamily="18" charset="0"/>
                <a:cs typeface="Times New Roman" pitchFamily="18" charset="0"/>
              </a:rPr>
              <a:t> </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254125"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254125"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267</TotalTime>
  <Words>978</Words>
  <Application>Microsoft Office PowerPoint</Application>
  <PresentationFormat>Custom</PresentationFormat>
  <Paragraphs>169</Paragraphs>
  <Slides>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Times New Roman</vt:lpstr>
      <vt:lpstr>Default Design</vt:lpstr>
      <vt:lpstr>Biofeedback </vt:lpstr>
      <vt:lpstr>PowerPoint Presentation</vt:lpstr>
    </vt:vector>
  </TitlesOfParts>
  <Company>University of Cincinnati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College of Medicine</dc:creator>
  <cp:keywords>4x8, 3x5</cp:keywords>
  <cp:lastModifiedBy>Annette</cp:lastModifiedBy>
  <cp:revision>36</cp:revision>
  <dcterms:created xsi:type="dcterms:W3CDTF">2006-07-24T13:54:15Z</dcterms:created>
  <dcterms:modified xsi:type="dcterms:W3CDTF">2022-12-01T15:02:34Z</dcterms:modified>
</cp:coreProperties>
</file>