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55" r:id="rId1"/>
  </p:sldMasterIdLst>
  <p:notesMasterIdLst>
    <p:notesMasterId r:id="rId17"/>
  </p:notesMasterIdLst>
  <p:handoutMasterIdLst>
    <p:handoutMasterId r:id="rId18"/>
  </p:handoutMasterIdLst>
  <p:sldIdLst>
    <p:sldId id="311" r:id="rId2"/>
    <p:sldId id="300" r:id="rId3"/>
    <p:sldId id="301" r:id="rId4"/>
    <p:sldId id="302" r:id="rId5"/>
    <p:sldId id="303" r:id="rId6"/>
    <p:sldId id="309" r:id="rId7"/>
    <p:sldId id="272" r:id="rId8"/>
    <p:sldId id="277" r:id="rId9"/>
    <p:sldId id="312" r:id="rId10"/>
    <p:sldId id="313" r:id="rId11"/>
    <p:sldId id="314" r:id="rId12"/>
    <p:sldId id="315" r:id="rId13"/>
    <p:sldId id="316" r:id="rId14"/>
    <p:sldId id="317" r:id="rId15"/>
    <p:sldId id="318" r:id="rId16"/>
  </p:sldIdLst>
  <p:sldSz cx="9144000" cy="5143500" type="screen16x9"/>
  <p:notesSz cx="6858000" cy="9144000"/>
  <p:defaultTextStyle>
    <a:defPPr>
      <a:defRPr lang="en-US"/>
    </a:defPPr>
    <a:lvl1pPr algn="l" rtl="0" eaLnBrk="0" fontAlgn="base" hangingPunct="0">
      <a:spcBef>
        <a:spcPct val="0"/>
      </a:spcBef>
      <a:spcAft>
        <a:spcPct val="0"/>
      </a:spcAft>
      <a:defRPr kern="1200">
        <a:solidFill>
          <a:schemeClr val="tx1"/>
        </a:solidFill>
        <a:latin typeface="Tahoma" panose="020B0604030504040204" pitchFamily="34" charset="0"/>
        <a:ea typeface="MS PGothic" panose="020B0600070205080204" pitchFamily="34" charset="-128"/>
        <a:cs typeface="+mn-cs"/>
      </a:defRPr>
    </a:lvl1pPr>
    <a:lvl2pPr marL="457189" algn="l" rtl="0" eaLnBrk="0" fontAlgn="base" hangingPunct="0">
      <a:spcBef>
        <a:spcPct val="0"/>
      </a:spcBef>
      <a:spcAft>
        <a:spcPct val="0"/>
      </a:spcAft>
      <a:defRPr kern="1200">
        <a:solidFill>
          <a:schemeClr val="tx1"/>
        </a:solidFill>
        <a:latin typeface="Tahoma" panose="020B0604030504040204" pitchFamily="34" charset="0"/>
        <a:ea typeface="MS PGothic" panose="020B0600070205080204" pitchFamily="34" charset="-128"/>
        <a:cs typeface="+mn-cs"/>
      </a:defRPr>
    </a:lvl2pPr>
    <a:lvl3pPr marL="914378" algn="l" rtl="0" eaLnBrk="0" fontAlgn="base" hangingPunct="0">
      <a:spcBef>
        <a:spcPct val="0"/>
      </a:spcBef>
      <a:spcAft>
        <a:spcPct val="0"/>
      </a:spcAft>
      <a:defRPr kern="1200">
        <a:solidFill>
          <a:schemeClr val="tx1"/>
        </a:solidFill>
        <a:latin typeface="Tahoma" panose="020B0604030504040204" pitchFamily="34" charset="0"/>
        <a:ea typeface="MS PGothic" panose="020B0600070205080204" pitchFamily="34" charset="-128"/>
        <a:cs typeface="+mn-cs"/>
      </a:defRPr>
    </a:lvl3pPr>
    <a:lvl4pPr marL="1371566" algn="l" rtl="0" eaLnBrk="0" fontAlgn="base" hangingPunct="0">
      <a:spcBef>
        <a:spcPct val="0"/>
      </a:spcBef>
      <a:spcAft>
        <a:spcPct val="0"/>
      </a:spcAft>
      <a:defRPr kern="1200">
        <a:solidFill>
          <a:schemeClr val="tx1"/>
        </a:solidFill>
        <a:latin typeface="Tahoma" panose="020B0604030504040204" pitchFamily="34" charset="0"/>
        <a:ea typeface="MS PGothic" panose="020B0600070205080204" pitchFamily="34" charset="-128"/>
        <a:cs typeface="+mn-cs"/>
      </a:defRPr>
    </a:lvl4pPr>
    <a:lvl5pPr marL="1828754" algn="l" rtl="0" eaLnBrk="0" fontAlgn="base" hangingPunct="0">
      <a:spcBef>
        <a:spcPct val="0"/>
      </a:spcBef>
      <a:spcAft>
        <a:spcPct val="0"/>
      </a:spcAft>
      <a:defRPr kern="1200">
        <a:solidFill>
          <a:schemeClr val="tx1"/>
        </a:solidFill>
        <a:latin typeface="Tahoma" panose="020B0604030504040204" pitchFamily="34" charset="0"/>
        <a:ea typeface="MS PGothic" panose="020B0600070205080204" pitchFamily="34" charset="-128"/>
        <a:cs typeface="+mn-cs"/>
      </a:defRPr>
    </a:lvl5pPr>
    <a:lvl6pPr marL="2285943" algn="l" defTabSz="914378" rtl="0" eaLnBrk="1" latinLnBrk="0" hangingPunct="1">
      <a:defRPr kern="1200">
        <a:solidFill>
          <a:schemeClr val="tx1"/>
        </a:solidFill>
        <a:latin typeface="Tahoma" panose="020B0604030504040204" pitchFamily="34" charset="0"/>
        <a:ea typeface="MS PGothic" panose="020B0600070205080204" pitchFamily="34" charset="-128"/>
        <a:cs typeface="+mn-cs"/>
      </a:defRPr>
    </a:lvl6pPr>
    <a:lvl7pPr marL="2743132" algn="l" defTabSz="914378" rtl="0" eaLnBrk="1" latinLnBrk="0" hangingPunct="1">
      <a:defRPr kern="1200">
        <a:solidFill>
          <a:schemeClr val="tx1"/>
        </a:solidFill>
        <a:latin typeface="Tahoma" panose="020B0604030504040204" pitchFamily="34" charset="0"/>
        <a:ea typeface="MS PGothic" panose="020B0600070205080204" pitchFamily="34" charset="-128"/>
        <a:cs typeface="+mn-cs"/>
      </a:defRPr>
    </a:lvl7pPr>
    <a:lvl8pPr marL="3200320" algn="l" defTabSz="914378" rtl="0" eaLnBrk="1" latinLnBrk="0" hangingPunct="1">
      <a:defRPr kern="1200">
        <a:solidFill>
          <a:schemeClr val="tx1"/>
        </a:solidFill>
        <a:latin typeface="Tahoma" panose="020B0604030504040204" pitchFamily="34" charset="0"/>
        <a:ea typeface="MS PGothic" panose="020B0600070205080204" pitchFamily="34" charset="-128"/>
        <a:cs typeface="+mn-cs"/>
      </a:defRPr>
    </a:lvl8pPr>
    <a:lvl9pPr marL="3657509" algn="l" defTabSz="914378" rtl="0" eaLnBrk="1" latinLnBrk="0" hangingPunct="1">
      <a:defRPr kern="1200">
        <a:solidFill>
          <a:schemeClr val="tx1"/>
        </a:solidFill>
        <a:latin typeface="Tahoma" panose="020B0604030504040204" pitchFamily="34" charset="0"/>
        <a:ea typeface="MS PGothic" panose="020B0600070205080204" pitchFamily="34" charset="-128"/>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197"/>
    <p:restoredTop sz="94674"/>
  </p:normalViewPr>
  <p:slideViewPr>
    <p:cSldViewPr>
      <p:cViewPr>
        <p:scale>
          <a:sx n="100" d="100"/>
          <a:sy n="100" d="100"/>
        </p:scale>
        <p:origin x="-900" y="-270"/>
      </p:cViewPr>
      <p:guideLst>
        <p:guide orient="horz" pos="1620"/>
        <p:guide pos="2880"/>
      </p:guideLst>
    </p:cSldViewPr>
  </p:slideViewPr>
  <p:outlineViewPr>
    <p:cViewPr>
      <p:scale>
        <a:sx n="33" d="100"/>
        <a:sy n="33" d="100"/>
      </p:scale>
      <p:origin x="0" y="20136"/>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 xmlns:a16="http://schemas.microsoft.com/office/drawing/2014/main" id="{14B7516E-D0D2-E741-AEFC-BCCC5D36583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smtClean="0">
                <a:latin typeface="Tahoma" charset="0"/>
                <a:ea typeface="MS PGothic" charset="-128"/>
              </a:defRPr>
            </a:lvl1pPr>
          </a:lstStyle>
          <a:p>
            <a:pPr>
              <a:defRPr/>
            </a:pPr>
            <a:endParaRPr lang="en-US" dirty="0"/>
          </a:p>
        </p:txBody>
      </p:sp>
      <p:sp>
        <p:nvSpPr>
          <p:cNvPr id="3" name="Date Placeholder 2">
            <a:extLst>
              <a:ext uri="{FF2B5EF4-FFF2-40B4-BE49-F238E27FC236}">
                <a16:creationId xmlns="" xmlns:a16="http://schemas.microsoft.com/office/drawing/2014/main" id="{99C56418-6737-714A-9F93-87FCEC17E7B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smtClean="0">
                <a:latin typeface="Tahoma" charset="0"/>
                <a:ea typeface="MS PGothic" charset="-128"/>
              </a:defRPr>
            </a:lvl1pPr>
          </a:lstStyle>
          <a:p>
            <a:pPr>
              <a:defRPr/>
            </a:pPr>
            <a:fld id="{3FC3B647-A2D9-9445-83BE-35AE44F5A175}" type="datetimeFigureOut">
              <a:rPr lang="en-US"/>
              <a:pPr>
                <a:defRPr/>
              </a:pPr>
              <a:t>7/22/2021</a:t>
            </a:fld>
            <a:endParaRPr lang="en-US" dirty="0"/>
          </a:p>
        </p:txBody>
      </p:sp>
      <p:sp>
        <p:nvSpPr>
          <p:cNvPr id="4" name="Footer Placeholder 3">
            <a:extLst>
              <a:ext uri="{FF2B5EF4-FFF2-40B4-BE49-F238E27FC236}">
                <a16:creationId xmlns="" xmlns:a16="http://schemas.microsoft.com/office/drawing/2014/main" id="{E06BCC5B-51B9-5649-96AC-4A6FF980D53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smtClean="0">
                <a:latin typeface="Tahoma" charset="0"/>
                <a:ea typeface="MS PGothic" charset="-128"/>
              </a:defRPr>
            </a:lvl1pPr>
          </a:lstStyle>
          <a:p>
            <a:pPr>
              <a:defRPr/>
            </a:pPr>
            <a:endParaRPr lang="en-US" dirty="0"/>
          </a:p>
        </p:txBody>
      </p:sp>
      <p:sp>
        <p:nvSpPr>
          <p:cNvPr id="5" name="Slide Number Placeholder 4">
            <a:extLst>
              <a:ext uri="{FF2B5EF4-FFF2-40B4-BE49-F238E27FC236}">
                <a16:creationId xmlns="" xmlns:a16="http://schemas.microsoft.com/office/drawing/2014/main" id="{99C76A64-5BC6-2A44-9EEA-A235F9C1DC3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smtClean="0">
                <a:latin typeface="Tahoma" charset="0"/>
                <a:ea typeface="MS PGothic" charset="-128"/>
              </a:defRPr>
            </a:lvl1pPr>
          </a:lstStyle>
          <a:p>
            <a:pPr>
              <a:defRPr/>
            </a:pPr>
            <a:fld id="{F184D01D-FDF3-D046-91F9-6B952258C78A}" type="slidenum">
              <a:rPr lang="en-US"/>
              <a:pPr>
                <a:defRPr/>
              </a:pPr>
              <a:t>‹#›</a:t>
            </a:fld>
            <a:endParaRPr lang="en-US" dirty="0"/>
          </a:p>
        </p:txBody>
      </p:sp>
    </p:spTree>
    <p:extLst>
      <p:ext uri="{BB962C8B-B14F-4D97-AF65-F5344CB8AC3E}">
        <p14:creationId xmlns:p14="http://schemas.microsoft.com/office/powerpoint/2010/main" val="16390190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 xmlns:a16="http://schemas.microsoft.com/office/drawing/2014/main" id="{90782EDA-1F0C-D04E-AC59-3EABA0BE4C2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smtClean="0">
                <a:latin typeface="Tahoma" charset="0"/>
                <a:ea typeface="MS PGothic" charset="-128"/>
              </a:defRPr>
            </a:lvl1pPr>
          </a:lstStyle>
          <a:p>
            <a:pPr>
              <a:defRPr/>
            </a:pPr>
            <a:endParaRPr lang="en-US" dirty="0"/>
          </a:p>
        </p:txBody>
      </p:sp>
      <p:sp>
        <p:nvSpPr>
          <p:cNvPr id="3" name="Date Placeholder 2">
            <a:extLst>
              <a:ext uri="{FF2B5EF4-FFF2-40B4-BE49-F238E27FC236}">
                <a16:creationId xmlns="" xmlns:a16="http://schemas.microsoft.com/office/drawing/2014/main" id="{72D85E23-A9AD-E94C-8BD7-E3C509A90C18}"/>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smtClean="0">
                <a:latin typeface="Tahoma" charset="0"/>
                <a:ea typeface="MS PGothic" charset="-128"/>
              </a:defRPr>
            </a:lvl1pPr>
          </a:lstStyle>
          <a:p>
            <a:pPr>
              <a:defRPr/>
            </a:pPr>
            <a:fld id="{8D122EDA-4B53-2F46-BE46-A753DBB7FF46}" type="datetimeFigureOut">
              <a:rPr lang="en-US"/>
              <a:pPr>
                <a:defRPr/>
              </a:pPr>
              <a:t>7/22/2021</a:t>
            </a:fld>
            <a:endParaRPr lang="en-US" dirty="0"/>
          </a:p>
        </p:txBody>
      </p:sp>
      <p:sp>
        <p:nvSpPr>
          <p:cNvPr id="4" name="Slide Image Placeholder 3">
            <a:extLst>
              <a:ext uri="{FF2B5EF4-FFF2-40B4-BE49-F238E27FC236}">
                <a16:creationId xmlns="" xmlns:a16="http://schemas.microsoft.com/office/drawing/2014/main" id="{D27A55C6-F38C-1F41-9C88-3961883C86C1}"/>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 xmlns:a16="http://schemas.microsoft.com/office/drawing/2014/main" id="{21956316-81A4-5B42-953F-8DFF54EC80D2}"/>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 xmlns:a16="http://schemas.microsoft.com/office/drawing/2014/main" id="{BECC0F34-C9A7-DA46-A11F-E38398F5ED74}"/>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smtClean="0">
                <a:latin typeface="Tahoma" charset="0"/>
                <a:ea typeface="MS PGothic" charset="-128"/>
              </a:defRPr>
            </a:lvl1pPr>
          </a:lstStyle>
          <a:p>
            <a:pPr>
              <a:defRPr/>
            </a:pPr>
            <a:endParaRPr lang="en-US" dirty="0"/>
          </a:p>
        </p:txBody>
      </p:sp>
      <p:sp>
        <p:nvSpPr>
          <p:cNvPr id="7" name="Slide Number Placeholder 6">
            <a:extLst>
              <a:ext uri="{FF2B5EF4-FFF2-40B4-BE49-F238E27FC236}">
                <a16:creationId xmlns="" xmlns:a16="http://schemas.microsoft.com/office/drawing/2014/main" id="{94E40D29-FB3C-C64E-A879-C1B9EB4AEEDA}"/>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smtClean="0">
                <a:latin typeface="Tahoma" charset="0"/>
                <a:ea typeface="MS PGothic" charset="-128"/>
              </a:defRPr>
            </a:lvl1pPr>
          </a:lstStyle>
          <a:p>
            <a:pPr>
              <a:defRPr/>
            </a:pPr>
            <a:fld id="{A9FEFE9C-8F2C-E442-A9CE-EE1514852EFA}" type="slidenum">
              <a:rPr lang="en-US"/>
              <a:pPr>
                <a:defRPr/>
              </a:pPr>
              <a:t>‹#›</a:t>
            </a:fld>
            <a:endParaRPr lang="en-US" dirty="0"/>
          </a:p>
        </p:txBody>
      </p:sp>
    </p:spTree>
    <p:extLst>
      <p:ext uri="{BB962C8B-B14F-4D97-AF65-F5344CB8AC3E}">
        <p14:creationId xmlns:p14="http://schemas.microsoft.com/office/powerpoint/2010/main" val="104226769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189" algn="l" rtl="0" fontAlgn="base">
      <a:spcBef>
        <a:spcPct val="30000"/>
      </a:spcBef>
      <a:spcAft>
        <a:spcPct val="0"/>
      </a:spcAft>
      <a:defRPr sz="1200" kern="1200">
        <a:solidFill>
          <a:schemeClr val="tx1"/>
        </a:solidFill>
        <a:latin typeface="+mn-lt"/>
        <a:ea typeface="+mn-ea"/>
        <a:cs typeface="+mn-cs"/>
      </a:defRPr>
    </a:lvl2pPr>
    <a:lvl3pPr marL="914378" algn="l" rtl="0" fontAlgn="base">
      <a:spcBef>
        <a:spcPct val="30000"/>
      </a:spcBef>
      <a:spcAft>
        <a:spcPct val="0"/>
      </a:spcAft>
      <a:defRPr sz="1200" kern="1200">
        <a:solidFill>
          <a:schemeClr val="tx1"/>
        </a:solidFill>
        <a:latin typeface="+mn-lt"/>
        <a:ea typeface="+mn-ea"/>
        <a:cs typeface="+mn-cs"/>
      </a:defRPr>
    </a:lvl3pPr>
    <a:lvl4pPr marL="1371566" algn="l" rtl="0" fontAlgn="base">
      <a:spcBef>
        <a:spcPct val="30000"/>
      </a:spcBef>
      <a:spcAft>
        <a:spcPct val="0"/>
      </a:spcAft>
      <a:defRPr sz="1200" kern="1200">
        <a:solidFill>
          <a:schemeClr val="tx1"/>
        </a:solidFill>
        <a:latin typeface="+mn-lt"/>
        <a:ea typeface="+mn-ea"/>
        <a:cs typeface="+mn-cs"/>
      </a:defRPr>
    </a:lvl4pPr>
    <a:lvl5pPr marL="1828754" algn="l" rtl="0" fontAlgn="base">
      <a:spcBef>
        <a:spcPct val="30000"/>
      </a:spcBef>
      <a:spcAft>
        <a:spcPct val="0"/>
      </a:spcAft>
      <a:defRPr sz="1200" kern="1200">
        <a:solidFill>
          <a:schemeClr val="tx1"/>
        </a:solidFill>
        <a:latin typeface="+mn-lt"/>
        <a:ea typeface="+mn-ea"/>
        <a:cs typeface="+mn-cs"/>
      </a:defRPr>
    </a:lvl5pPr>
    <a:lvl6pPr marL="2285943" algn="l" defTabSz="914378" rtl="0" eaLnBrk="1" latinLnBrk="0" hangingPunct="1">
      <a:defRPr sz="1200" kern="1200">
        <a:solidFill>
          <a:schemeClr val="tx1"/>
        </a:solidFill>
        <a:latin typeface="+mn-lt"/>
        <a:ea typeface="+mn-ea"/>
        <a:cs typeface="+mn-cs"/>
      </a:defRPr>
    </a:lvl6pPr>
    <a:lvl7pPr marL="2743132" algn="l" defTabSz="914378" rtl="0" eaLnBrk="1" latinLnBrk="0" hangingPunct="1">
      <a:defRPr sz="1200" kern="1200">
        <a:solidFill>
          <a:schemeClr val="tx1"/>
        </a:solidFill>
        <a:latin typeface="+mn-lt"/>
        <a:ea typeface="+mn-ea"/>
        <a:cs typeface="+mn-cs"/>
      </a:defRPr>
    </a:lvl7pPr>
    <a:lvl8pPr marL="3200320" algn="l" defTabSz="914378" rtl="0" eaLnBrk="1" latinLnBrk="0" hangingPunct="1">
      <a:defRPr sz="1200" kern="1200">
        <a:solidFill>
          <a:schemeClr val="tx1"/>
        </a:solidFill>
        <a:latin typeface="+mn-lt"/>
        <a:ea typeface="+mn-ea"/>
        <a:cs typeface="+mn-cs"/>
      </a:defRPr>
    </a:lvl8pPr>
    <a:lvl9pPr marL="3657509" algn="l" defTabSz="914378"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bg bwMode="invGray">
      <p:bgPr>
        <a:solidFill>
          <a:srgbClr val="003B74"/>
        </a:solidFill>
        <a:effectLst/>
      </p:bgPr>
    </p:bg>
    <p:spTree>
      <p:nvGrpSpPr>
        <p:cNvPr id="1" name=""/>
        <p:cNvGrpSpPr/>
        <p:nvPr/>
      </p:nvGrpSpPr>
      <p:grpSpPr>
        <a:xfrm>
          <a:off x="0" y="0"/>
          <a:ext cx="0" cy="0"/>
          <a:chOff x="0" y="0"/>
          <a:chExt cx="0" cy="0"/>
        </a:xfrm>
      </p:grpSpPr>
      <p:sp>
        <p:nvSpPr>
          <p:cNvPr id="9" name="Rectangle 8"/>
          <p:cNvSpPr/>
          <p:nvPr/>
        </p:nvSpPr>
        <p:spPr>
          <a:xfrm>
            <a:off x="0" y="1388745"/>
            <a:ext cx="9144000" cy="2828925"/>
          </a:xfrm>
          <a:prstGeom prst="rect">
            <a:avLst/>
          </a:prstGeom>
          <a:solidFill>
            <a:schemeClr val="bg2">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b="0" i="0" dirty="0">
              <a:latin typeface="Arial" panose="020B0604020202020204" pitchFamily="34" charset="0"/>
            </a:endParaRPr>
          </a:p>
        </p:txBody>
      </p:sp>
      <p:sp>
        <p:nvSpPr>
          <p:cNvPr id="10" name="Rectangle 9"/>
          <p:cNvSpPr/>
          <p:nvPr/>
        </p:nvSpPr>
        <p:spPr>
          <a:xfrm>
            <a:off x="-1" y="526352"/>
            <a:ext cx="9144001" cy="774954"/>
          </a:xfrm>
          <a:prstGeom prst="rect">
            <a:avLst/>
          </a:prstGeom>
          <a:solidFill>
            <a:srgbClr val="FFC425"/>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b="0" i="0" dirty="0">
              <a:latin typeface="Arial" panose="020B0604020202020204" pitchFamily="34" charset="0"/>
            </a:endParaRPr>
          </a:p>
        </p:txBody>
      </p:sp>
      <p:sp>
        <p:nvSpPr>
          <p:cNvPr id="2" name="Title 1"/>
          <p:cNvSpPr>
            <a:spLocks noGrp="1"/>
          </p:cNvSpPr>
          <p:nvPr>
            <p:ph type="ctrTitle" hasCustomPrompt="1"/>
          </p:nvPr>
        </p:nvSpPr>
        <p:spPr bwMode="black">
          <a:xfrm>
            <a:off x="661663" y="1650206"/>
            <a:ext cx="4816165" cy="2306003"/>
          </a:xfrm>
          <a:noFill/>
        </p:spPr>
        <p:txBody>
          <a:bodyPr lIns="0" tIns="0" rIns="0" bIns="0" anchor="ctr" anchorCtr="0">
            <a:normAutofit/>
          </a:bodyPr>
          <a:lstStyle>
            <a:lvl1pPr algn="l">
              <a:lnSpc>
                <a:spcPct val="90000"/>
              </a:lnSpc>
              <a:defRPr sz="4500" b="1">
                <a:solidFill>
                  <a:schemeClr val="tx1"/>
                </a:solidFill>
              </a:defRPr>
            </a:lvl1pPr>
          </a:lstStyle>
          <a:p>
            <a:r>
              <a:rPr lang="en-US" dirty="0"/>
              <a:t>Chapter Title</a:t>
            </a:r>
            <a:endParaRPr dirty="0"/>
          </a:p>
        </p:txBody>
      </p:sp>
      <p:sp>
        <p:nvSpPr>
          <p:cNvPr id="3" name="Subtitle 2"/>
          <p:cNvSpPr>
            <a:spLocks noGrp="1"/>
          </p:cNvSpPr>
          <p:nvPr>
            <p:ph type="subTitle" idx="1" hasCustomPrompt="1"/>
          </p:nvPr>
        </p:nvSpPr>
        <p:spPr>
          <a:xfrm>
            <a:off x="661663" y="634366"/>
            <a:ext cx="4893317" cy="583229"/>
          </a:xfrm>
        </p:spPr>
        <p:txBody>
          <a:bodyPr lIns="0" tIns="0" rIns="0" bIns="0" anchor="ctr" anchorCtr="0">
            <a:normAutofit/>
          </a:bodyPr>
          <a:lstStyle>
            <a:lvl1pPr marL="0" indent="0" algn="l">
              <a:spcBef>
                <a:spcPts val="0"/>
              </a:spcBef>
              <a:buNone/>
              <a:defRPr sz="2400" b="1">
                <a:latin typeface="Arial" panose="020B0604020202020204" pitchFamily="34" charset="0"/>
                <a:cs typeface="Arial" panose="020B0604020202020204" pitchFamily="34" charset="0"/>
              </a:defRPr>
            </a:lvl1pPr>
            <a:lvl2pPr marL="342900" indent="0" algn="ctr">
              <a:buNone/>
              <a:defRPr sz="1500"/>
            </a:lvl2pPr>
            <a:lvl3pPr marL="685800" indent="0" algn="ctr">
              <a:buNone/>
              <a:defRPr sz="140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CHAPTER 1</a:t>
            </a:r>
            <a:endParaRPr dirty="0"/>
          </a:p>
        </p:txBody>
      </p:sp>
      <p:sp>
        <p:nvSpPr>
          <p:cNvPr id="7" name="Picture Placeholder 6">
            <a:extLst>
              <a:ext uri="{FF2B5EF4-FFF2-40B4-BE49-F238E27FC236}">
                <a16:creationId xmlns="" xmlns:a16="http://schemas.microsoft.com/office/drawing/2014/main" id="{EC9CFE91-0E8B-934B-8D25-5CBB7FD65D50}"/>
              </a:ext>
            </a:extLst>
          </p:cNvPr>
          <p:cNvSpPr>
            <a:spLocks noGrp="1"/>
          </p:cNvSpPr>
          <p:nvPr>
            <p:ph type="pic" sz="quarter" idx="10"/>
          </p:nvPr>
        </p:nvSpPr>
        <p:spPr>
          <a:xfrm>
            <a:off x="6075045" y="291375"/>
            <a:ext cx="2703736" cy="4560750"/>
          </a:xfrm>
        </p:spPr>
        <p:txBody>
          <a:bodyPr/>
          <a:lstStyle/>
          <a:p>
            <a:r>
              <a:rPr lang="en-US" smtClean="0"/>
              <a:t>Click icon to add picture</a:t>
            </a:r>
            <a:endParaRPr lang="en-US"/>
          </a:p>
        </p:txBody>
      </p:sp>
      <p:sp>
        <p:nvSpPr>
          <p:cNvPr id="17" name="Rectangle 16">
            <a:extLst>
              <a:ext uri="{FF2B5EF4-FFF2-40B4-BE49-F238E27FC236}">
                <a16:creationId xmlns="" xmlns:a16="http://schemas.microsoft.com/office/drawing/2014/main" id="{BEEECFBC-FB4D-9945-A4FF-28E342055AC3}"/>
              </a:ext>
            </a:extLst>
          </p:cNvPr>
          <p:cNvSpPr/>
          <p:nvPr/>
        </p:nvSpPr>
        <p:spPr>
          <a:xfrm>
            <a:off x="0" y="4877753"/>
            <a:ext cx="9144000" cy="161583"/>
          </a:xfrm>
          <a:prstGeom prst="rect">
            <a:avLst/>
          </a:prstGeom>
        </p:spPr>
        <p:txBody>
          <a:bodyPr wrap="square" lIns="68580" tIns="34290" rIns="68580" bIns="34290">
            <a:spAutoFit/>
          </a:bodyPr>
          <a:lstStyle/>
          <a:p>
            <a:pPr algn="ctr"/>
            <a:r>
              <a:rPr lang="en-US" sz="600" dirty="0">
                <a:solidFill>
                  <a:schemeClr val="bg2"/>
                </a:solidFill>
                <a:latin typeface="Arial" panose="020B0604020202020204" pitchFamily="34" charset="0"/>
                <a:cs typeface="Arial" panose="020B0604020202020204" pitchFamily="34" charset="0"/>
              </a:rPr>
              <a:t>Copyright © </a:t>
            </a:r>
            <a:r>
              <a:rPr lang="en-US" sz="600" dirty="0" smtClean="0">
                <a:solidFill>
                  <a:schemeClr val="bg2"/>
                </a:solidFill>
                <a:latin typeface="Arial" panose="020B0604020202020204" pitchFamily="34" charset="0"/>
                <a:cs typeface="Arial" panose="020B0604020202020204" pitchFamily="34" charset="0"/>
              </a:rPr>
              <a:t>2022 </a:t>
            </a:r>
            <a:r>
              <a:rPr lang="en-US" sz="600" dirty="0">
                <a:solidFill>
                  <a:schemeClr val="bg2"/>
                </a:solidFill>
                <a:latin typeface="Arial" panose="020B0604020202020204" pitchFamily="34" charset="0"/>
                <a:cs typeface="Arial" panose="020B0604020202020204" pitchFamily="34" charset="0"/>
              </a:rPr>
              <a:t>by Jones &amp; Bartlett Learning, LLC an Ascend Learning Company. </a:t>
            </a:r>
            <a:r>
              <a:rPr lang="en-US" sz="600" dirty="0" err="1">
                <a:solidFill>
                  <a:schemeClr val="bg2"/>
                </a:solidFill>
                <a:latin typeface="Arial" panose="020B0604020202020204" pitchFamily="34" charset="0"/>
                <a:cs typeface="Arial" panose="020B0604020202020204" pitchFamily="34" charset="0"/>
              </a:rPr>
              <a:t>www.jblearning.com</a:t>
            </a:r>
            <a:r>
              <a:rPr lang="en-US" sz="600" dirty="0">
                <a:solidFill>
                  <a:schemeClr val="bg2"/>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047549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Blan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41E3BDFD-7FA5-2143-88E5-0CEE0A6011AD}"/>
              </a:ext>
            </a:extLst>
          </p:cNvPr>
          <p:cNvSpPr/>
          <p:nvPr/>
        </p:nvSpPr>
        <p:spPr>
          <a:xfrm>
            <a:off x="0" y="4877753"/>
            <a:ext cx="9144000" cy="161583"/>
          </a:xfrm>
          <a:prstGeom prst="rect">
            <a:avLst/>
          </a:prstGeom>
        </p:spPr>
        <p:txBody>
          <a:bodyPr wrap="square" lIns="68580" tIns="34290" rIns="68580" bIns="34290">
            <a:spAutoFit/>
          </a:bodyPr>
          <a:lstStyle/>
          <a:p>
            <a:pPr algn="ctr"/>
            <a:r>
              <a:rPr lang="en-US" sz="600" dirty="0">
                <a:latin typeface="Arial" panose="020B0604020202020204" pitchFamily="34" charset="0"/>
                <a:cs typeface="Arial" panose="020B0604020202020204" pitchFamily="34" charset="0"/>
              </a:rPr>
              <a:t>Copyright © 2021 by Jones &amp; Bartlett Learning, LLC an Ascend Learning Company. www.jblearning.com. Background texture © </a:t>
            </a:r>
            <a:r>
              <a:rPr lang="en-US" sz="600" dirty="0" err="1">
                <a:latin typeface="Arial" panose="020B0604020202020204" pitchFamily="34" charset="0"/>
                <a:cs typeface="Arial" panose="020B0604020202020204" pitchFamily="34" charset="0"/>
              </a:rPr>
              <a:t>Bunphot</a:t>
            </a:r>
            <a:r>
              <a:rPr lang="en-US" sz="600" dirty="0">
                <a:latin typeface="Arial" panose="020B0604020202020204" pitchFamily="34" charset="0"/>
                <a:cs typeface="Arial" panose="020B0604020202020204" pitchFamily="34" charset="0"/>
              </a:rPr>
              <a:t>/Getty Images.</a:t>
            </a:r>
          </a:p>
        </p:txBody>
      </p:sp>
      <p:sp>
        <p:nvSpPr>
          <p:cNvPr id="6" name="Rectangle 5">
            <a:extLst>
              <a:ext uri="{FF2B5EF4-FFF2-40B4-BE49-F238E27FC236}">
                <a16:creationId xmlns="" xmlns:a16="http://schemas.microsoft.com/office/drawing/2014/main" id="{A4FD052D-18CE-1249-A891-AB3E165F4441}"/>
              </a:ext>
            </a:extLst>
          </p:cNvPr>
          <p:cNvSpPr/>
          <p:nvPr/>
        </p:nvSpPr>
        <p:spPr>
          <a:xfrm>
            <a:off x="0" y="1705928"/>
            <a:ext cx="9144000" cy="1320165"/>
          </a:xfrm>
          <a:prstGeom prst="rect">
            <a:avLst/>
          </a:prstGeom>
          <a:solidFill>
            <a:srgbClr val="003B74"/>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en-US"/>
          </a:p>
        </p:txBody>
      </p:sp>
      <p:sp>
        <p:nvSpPr>
          <p:cNvPr id="8" name="Text Placeholder 7">
            <a:extLst>
              <a:ext uri="{FF2B5EF4-FFF2-40B4-BE49-F238E27FC236}">
                <a16:creationId xmlns="" xmlns:a16="http://schemas.microsoft.com/office/drawing/2014/main" id="{8C0E0F34-F7A9-8D4B-9F49-A76F8B00661D}"/>
              </a:ext>
            </a:extLst>
          </p:cNvPr>
          <p:cNvSpPr>
            <a:spLocks noGrp="1"/>
          </p:cNvSpPr>
          <p:nvPr>
            <p:ph type="body" sz="quarter" idx="10" hasCustomPrompt="1"/>
          </p:nvPr>
        </p:nvSpPr>
        <p:spPr>
          <a:xfrm>
            <a:off x="701279" y="1928813"/>
            <a:ext cx="7741444" cy="873919"/>
          </a:xfrm>
        </p:spPr>
        <p:txBody>
          <a:bodyPr anchor="ctr" anchorCtr="0"/>
          <a:lstStyle>
            <a:lvl1pPr marL="0" indent="0" algn="ctr">
              <a:buNone/>
              <a:defRPr sz="3600" b="1">
                <a:solidFill>
                  <a:srgbClr val="FFFFFF"/>
                </a:solidFill>
              </a:defRPr>
            </a:lvl1pPr>
          </a:lstStyle>
          <a:p>
            <a:pPr lvl="0"/>
            <a:r>
              <a:rPr lang="en-US" dirty="0"/>
              <a:t>Divider</a:t>
            </a:r>
          </a:p>
        </p:txBody>
      </p:sp>
    </p:spTree>
    <p:extLst>
      <p:ext uri="{BB962C8B-B14F-4D97-AF65-F5344CB8AC3E}">
        <p14:creationId xmlns:p14="http://schemas.microsoft.com/office/powerpoint/2010/main" val="18302962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smtClean="0"/>
              <a:t>Click to edit Master title style</a:t>
            </a:r>
            <a:endParaRPr dirty="0"/>
          </a:p>
        </p:txBody>
      </p:sp>
      <p:sp>
        <p:nvSpPr>
          <p:cNvPr id="3" name="Content Placeholder 2"/>
          <p:cNvSpPr>
            <a:spLocks noGrp="1"/>
          </p:cNvSpPr>
          <p:nvPr>
            <p:ph idx="1"/>
          </p:nvPr>
        </p:nvSpPr>
        <p:spPr>
          <a:xfrm>
            <a:off x="694372" y="1118153"/>
            <a:ext cx="7715250" cy="3524285"/>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extLst>
      <p:ext uri="{BB962C8B-B14F-4D97-AF65-F5344CB8AC3E}">
        <p14:creationId xmlns:p14="http://schemas.microsoft.com/office/powerpoint/2010/main" val="5413334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mtClean="0"/>
              <a:t>Click to edit Master title style</a:t>
            </a:r>
            <a:endParaRPr dirty="0"/>
          </a:p>
        </p:txBody>
      </p:sp>
      <p:sp>
        <p:nvSpPr>
          <p:cNvPr id="3" name="Content Placeholder 2"/>
          <p:cNvSpPr>
            <a:spLocks noGrp="1"/>
          </p:cNvSpPr>
          <p:nvPr>
            <p:ph sz="half" idx="1"/>
          </p:nvPr>
        </p:nvSpPr>
        <p:spPr>
          <a:xfrm>
            <a:off x="685800" y="1095789"/>
            <a:ext cx="3641598" cy="354707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811526" y="1095789"/>
            <a:ext cx="3646674" cy="354707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extLst>
      <p:ext uri="{BB962C8B-B14F-4D97-AF65-F5344CB8AC3E}">
        <p14:creationId xmlns:p14="http://schemas.microsoft.com/office/powerpoint/2010/main" val="32010400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dirty="0"/>
          </a:p>
        </p:txBody>
      </p:sp>
      <p:sp>
        <p:nvSpPr>
          <p:cNvPr id="3" name="Text Placeholder 2"/>
          <p:cNvSpPr>
            <a:spLocks noGrp="1"/>
          </p:cNvSpPr>
          <p:nvPr>
            <p:ph type="body" idx="1"/>
          </p:nvPr>
        </p:nvSpPr>
        <p:spPr>
          <a:xfrm>
            <a:off x="582930" y="1122140"/>
            <a:ext cx="3744468" cy="353187"/>
          </a:xfrm>
        </p:spPr>
        <p:txBody>
          <a:bodyPr anchor="t" anchorCtr="0"/>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582930" y="1557959"/>
            <a:ext cx="3744468" cy="3293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1" name="Picture Placeholder 10">
            <a:extLst>
              <a:ext uri="{FF2B5EF4-FFF2-40B4-BE49-F238E27FC236}">
                <a16:creationId xmlns="" xmlns:a16="http://schemas.microsoft.com/office/drawing/2014/main" id="{A3169499-437D-8F4D-94AA-E2299357328F}"/>
              </a:ext>
            </a:extLst>
          </p:cNvPr>
          <p:cNvSpPr>
            <a:spLocks noGrp="1"/>
          </p:cNvSpPr>
          <p:nvPr>
            <p:ph type="pic" sz="quarter" idx="10"/>
          </p:nvPr>
        </p:nvSpPr>
        <p:spPr>
          <a:xfrm>
            <a:off x="4572000" y="1122140"/>
            <a:ext cx="3906441" cy="3417557"/>
          </a:xfrm>
        </p:spPr>
        <p:txBody>
          <a:bodyPr/>
          <a:lstStyle/>
          <a:p>
            <a:r>
              <a:rPr lang="en-US" smtClean="0"/>
              <a:t>Click icon to add picture</a:t>
            </a:r>
            <a:endParaRPr lang="en-US"/>
          </a:p>
        </p:txBody>
      </p:sp>
      <p:sp>
        <p:nvSpPr>
          <p:cNvPr id="12" name="Text Placeholder 8">
            <a:extLst>
              <a:ext uri="{FF2B5EF4-FFF2-40B4-BE49-F238E27FC236}">
                <a16:creationId xmlns="" xmlns:a16="http://schemas.microsoft.com/office/drawing/2014/main" id="{B116746D-2971-C346-AB96-03BED323E049}"/>
              </a:ext>
            </a:extLst>
          </p:cNvPr>
          <p:cNvSpPr>
            <a:spLocks noGrp="1"/>
          </p:cNvSpPr>
          <p:nvPr>
            <p:ph type="body" sz="quarter" idx="11" hasCustomPrompt="1"/>
          </p:nvPr>
        </p:nvSpPr>
        <p:spPr>
          <a:xfrm>
            <a:off x="4572000" y="4606886"/>
            <a:ext cx="3906441" cy="488394"/>
          </a:xfrm>
        </p:spPr>
        <p:txBody>
          <a:bodyPr/>
          <a:lstStyle>
            <a:lvl1pPr marL="0" indent="0">
              <a:buNone/>
              <a:defRPr sz="800"/>
            </a:lvl1pPr>
          </a:lstStyle>
          <a:p>
            <a:pPr lvl="0"/>
            <a:r>
              <a:rPr lang="en-US" dirty="0"/>
              <a:t>Credit line FPO</a:t>
            </a:r>
          </a:p>
        </p:txBody>
      </p:sp>
    </p:spTree>
    <p:extLst>
      <p:ext uri="{BB962C8B-B14F-4D97-AF65-F5344CB8AC3E}">
        <p14:creationId xmlns:p14="http://schemas.microsoft.com/office/powerpoint/2010/main" val="42612869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mtClean="0"/>
              <a:t>Click to edit Master title style</a:t>
            </a:r>
            <a:endParaRPr dirty="0"/>
          </a:p>
        </p:txBody>
      </p:sp>
    </p:spTree>
    <p:extLst>
      <p:ext uri="{BB962C8B-B14F-4D97-AF65-F5344CB8AC3E}">
        <p14:creationId xmlns:p14="http://schemas.microsoft.com/office/powerpoint/2010/main" val="26416112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lvl1pPr>
              <a:defRPr sz="2300"/>
            </a:lvl1pPr>
          </a:lstStyle>
          <a:p>
            <a:r>
              <a:rPr lang="en-US" smtClean="0"/>
              <a:t>Click to edit Master title style</a:t>
            </a:r>
            <a:endParaRPr/>
          </a:p>
        </p:txBody>
      </p:sp>
      <p:sp>
        <p:nvSpPr>
          <p:cNvPr id="4" name="Text Placeholder 2"/>
          <p:cNvSpPr>
            <a:spLocks noGrp="1"/>
          </p:cNvSpPr>
          <p:nvPr>
            <p:ph type="body" sz="half" idx="2"/>
          </p:nvPr>
        </p:nvSpPr>
        <p:spPr>
          <a:xfrm>
            <a:off x="660082" y="1133061"/>
            <a:ext cx="3184937" cy="3303469"/>
          </a:xfrm>
        </p:spPr>
        <p:txBody>
          <a:bodyPr>
            <a:normAutofit/>
          </a:bodyPr>
          <a:lstStyle>
            <a:lvl1pPr marL="0" indent="0">
              <a:spcBef>
                <a:spcPts val="1125"/>
              </a:spcBef>
              <a:buNone/>
              <a:defRPr sz="17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en-US" smtClean="0"/>
              <a:t>Click to edit Master text styles</a:t>
            </a:r>
          </a:p>
        </p:txBody>
      </p:sp>
      <p:sp>
        <p:nvSpPr>
          <p:cNvPr id="9" name="Text Placeholder 8">
            <a:extLst>
              <a:ext uri="{FF2B5EF4-FFF2-40B4-BE49-F238E27FC236}">
                <a16:creationId xmlns="" xmlns:a16="http://schemas.microsoft.com/office/drawing/2014/main" id="{752B3F09-47B3-324C-BCD8-DE2A52443CC0}"/>
              </a:ext>
            </a:extLst>
          </p:cNvPr>
          <p:cNvSpPr>
            <a:spLocks noGrp="1"/>
          </p:cNvSpPr>
          <p:nvPr>
            <p:ph type="body" sz="quarter" idx="10" hasCustomPrompt="1"/>
          </p:nvPr>
        </p:nvSpPr>
        <p:spPr>
          <a:xfrm>
            <a:off x="4138613" y="4535091"/>
            <a:ext cx="4344744" cy="488394"/>
          </a:xfrm>
        </p:spPr>
        <p:txBody>
          <a:bodyPr/>
          <a:lstStyle>
            <a:lvl1pPr marL="0" indent="0">
              <a:buNone/>
              <a:defRPr sz="800"/>
            </a:lvl1pPr>
          </a:lstStyle>
          <a:p>
            <a:pPr lvl="0"/>
            <a:r>
              <a:rPr lang="en-US" dirty="0"/>
              <a:t>Credit line FPO</a:t>
            </a:r>
          </a:p>
        </p:txBody>
      </p:sp>
      <p:sp>
        <p:nvSpPr>
          <p:cNvPr id="11" name="Picture Placeholder 10">
            <a:extLst>
              <a:ext uri="{FF2B5EF4-FFF2-40B4-BE49-F238E27FC236}">
                <a16:creationId xmlns="" xmlns:a16="http://schemas.microsoft.com/office/drawing/2014/main" id="{8A3226D5-00A8-E049-8469-4BFBE39DD467}"/>
              </a:ext>
            </a:extLst>
          </p:cNvPr>
          <p:cNvSpPr>
            <a:spLocks noGrp="1"/>
          </p:cNvSpPr>
          <p:nvPr>
            <p:ph type="pic" sz="quarter" idx="11"/>
          </p:nvPr>
        </p:nvSpPr>
        <p:spPr>
          <a:xfrm>
            <a:off x="4138612" y="1131611"/>
            <a:ext cx="4344591" cy="3303468"/>
          </a:xfrm>
        </p:spPr>
        <p:txBody>
          <a:bodyPr/>
          <a:lstStyle/>
          <a:p>
            <a:r>
              <a:rPr lang="en-US" smtClean="0"/>
              <a:t>Click icon to add picture</a:t>
            </a:r>
            <a:endParaRPr lang="en-US"/>
          </a:p>
        </p:txBody>
      </p:sp>
    </p:spTree>
    <p:extLst>
      <p:ext uri="{BB962C8B-B14F-4D97-AF65-F5344CB8AC3E}">
        <p14:creationId xmlns:p14="http://schemas.microsoft.com/office/powerpoint/2010/main" val="31147424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1_Content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lvl1pPr>
              <a:defRPr sz="2300"/>
            </a:lvl1pPr>
          </a:lstStyle>
          <a:p>
            <a:r>
              <a:rPr lang="en-US" smtClean="0"/>
              <a:t>Click to edit Master title style</a:t>
            </a:r>
            <a:endParaRPr/>
          </a:p>
        </p:txBody>
      </p:sp>
      <p:sp>
        <p:nvSpPr>
          <p:cNvPr id="3" name="Content Placeholder 3"/>
          <p:cNvSpPr>
            <a:spLocks noGrp="1"/>
          </p:cNvSpPr>
          <p:nvPr>
            <p:ph idx="1" hasCustomPrompt="1"/>
          </p:nvPr>
        </p:nvSpPr>
        <p:spPr>
          <a:xfrm>
            <a:off x="691122" y="1095789"/>
            <a:ext cx="2386406" cy="3671496"/>
          </a:xfrm>
        </p:spPr>
        <p:txBody>
          <a:bodyPr>
            <a:normAutofit/>
          </a:bodyPr>
          <a:lstStyle>
            <a:lvl1pPr marL="0" indent="0">
              <a:buNone/>
              <a:defRPr sz="1700"/>
            </a:lvl1pPr>
            <a:lvl2pPr marL="342900" indent="0">
              <a:buNone/>
              <a:defRPr sz="1500"/>
            </a:lvl2pPr>
            <a:lvl3pPr marL="685800" indent="0">
              <a:buNone/>
              <a:defRPr sz="1400"/>
            </a:lvl3pPr>
            <a:lvl4pPr marL="1028700" indent="0">
              <a:buNone/>
              <a:defRPr sz="1200"/>
            </a:lvl4pPr>
            <a:lvl5pPr marL="1371600" indent="0">
              <a:buNone/>
              <a:defRPr sz="1200"/>
            </a:lvl5pPr>
            <a:lvl6pPr>
              <a:defRPr sz="1200"/>
            </a:lvl6pPr>
            <a:lvl7pPr>
              <a:defRPr sz="1200"/>
            </a:lvl7pPr>
            <a:lvl8pPr>
              <a:defRPr sz="1200"/>
            </a:lvl8pPr>
            <a:lvl9pPr>
              <a:defRPr sz="1200"/>
            </a:lvl9pPr>
          </a:lstStyle>
          <a:p>
            <a:pPr lvl="0"/>
            <a:r>
              <a:rPr lang="en-US" dirty="0"/>
              <a:t>Sample text</a:t>
            </a:r>
            <a:endParaRPr dirty="0"/>
          </a:p>
        </p:txBody>
      </p:sp>
      <p:sp>
        <p:nvSpPr>
          <p:cNvPr id="7" name="Content Placeholder 3">
            <a:extLst>
              <a:ext uri="{FF2B5EF4-FFF2-40B4-BE49-F238E27FC236}">
                <a16:creationId xmlns="" xmlns:a16="http://schemas.microsoft.com/office/drawing/2014/main" id="{40A1ED7B-82D7-5A47-A193-C7C24693D3C4}"/>
              </a:ext>
            </a:extLst>
          </p:cNvPr>
          <p:cNvSpPr>
            <a:spLocks noGrp="1"/>
          </p:cNvSpPr>
          <p:nvPr>
            <p:ph idx="10" hasCustomPrompt="1"/>
          </p:nvPr>
        </p:nvSpPr>
        <p:spPr>
          <a:xfrm>
            <a:off x="3365742" y="1095789"/>
            <a:ext cx="2386406" cy="3671496"/>
          </a:xfrm>
        </p:spPr>
        <p:txBody>
          <a:bodyPr>
            <a:normAutofit/>
          </a:bodyPr>
          <a:lstStyle>
            <a:lvl1pPr marL="0" indent="0">
              <a:buNone/>
              <a:defRPr sz="1700"/>
            </a:lvl1pPr>
            <a:lvl2pPr>
              <a:defRPr sz="15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Sample text</a:t>
            </a:r>
          </a:p>
        </p:txBody>
      </p:sp>
      <p:sp>
        <p:nvSpPr>
          <p:cNvPr id="8" name="Content Placeholder 3">
            <a:extLst>
              <a:ext uri="{FF2B5EF4-FFF2-40B4-BE49-F238E27FC236}">
                <a16:creationId xmlns="" xmlns:a16="http://schemas.microsoft.com/office/drawing/2014/main" id="{43872FE9-5E92-4F44-8A71-024A081C439C}"/>
              </a:ext>
            </a:extLst>
          </p:cNvPr>
          <p:cNvSpPr>
            <a:spLocks noGrp="1"/>
          </p:cNvSpPr>
          <p:nvPr>
            <p:ph idx="11" hasCustomPrompt="1"/>
          </p:nvPr>
        </p:nvSpPr>
        <p:spPr>
          <a:xfrm>
            <a:off x="6040362" y="1095789"/>
            <a:ext cx="2386406" cy="3671496"/>
          </a:xfrm>
        </p:spPr>
        <p:txBody>
          <a:bodyPr>
            <a:normAutofit/>
          </a:bodyPr>
          <a:lstStyle>
            <a:lvl1pPr marL="0" indent="0">
              <a:buNone/>
              <a:defRPr sz="1700"/>
            </a:lvl1pPr>
            <a:lvl2pPr>
              <a:defRPr sz="15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Sample text</a:t>
            </a:r>
          </a:p>
        </p:txBody>
      </p:sp>
    </p:spTree>
    <p:extLst>
      <p:ext uri="{BB962C8B-B14F-4D97-AF65-F5344CB8AC3E}">
        <p14:creationId xmlns:p14="http://schemas.microsoft.com/office/powerpoint/2010/main" val="31116968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 name="Rectangle 8"/>
          <p:cNvSpPr/>
          <p:nvPr/>
        </p:nvSpPr>
        <p:spPr>
          <a:xfrm>
            <a:off x="0" y="0"/>
            <a:ext cx="9141714" cy="89154"/>
          </a:xfrm>
          <a:prstGeom prst="rect">
            <a:avLst/>
          </a:prstGeom>
          <a:solidFill>
            <a:srgbClr val="FFC425"/>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b="0" i="0" dirty="0">
              <a:latin typeface="Arial" panose="020B0604020202020204" pitchFamily="34" charset="0"/>
            </a:endParaRPr>
          </a:p>
        </p:txBody>
      </p:sp>
      <p:sp>
        <p:nvSpPr>
          <p:cNvPr id="2" name="Title Placeholder 1"/>
          <p:cNvSpPr>
            <a:spLocks noGrp="1"/>
          </p:cNvSpPr>
          <p:nvPr>
            <p:ph type="title"/>
          </p:nvPr>
        </p:nvSpPr>
        <p:spPr bwMode="black">
          <a:xfrm>
            <a:off x="0" y="90775"/>
            <a:ext cx="9144000" cy="751567"/>
          </a:xfrm>
          <a:prstGeom prst="rect">
            <a:avLst/>
          </a:prstGeom>
          <a:solidFill>
            <a:srgbClr val="003B74"/>
          </a:solidFill>
        </p:spPr>
        <p:txBody>
          <a:bodyPr vert="horz" lIns="685800" tIns="34290" rIns="685800" bIns="34290" rtlCol="0" anchor="ctr">
            <a:normAutofit/>
          </a:bodyPr>
          <a:lstStyle/>
          <a:p>
            <a:r>
              <a:rPr lang="en-US" smtClean="0"/>
              <a:t>Click to edit Master title style</a:t>
            </a:r>
            <a:endParaRPr dirty="0"/>
          </a:p>
        </p:txBody>
      </p:sp>
      <p:sp>
        <p:nvSpPr>
          <p:cNvPr id="3" name="Text Placeholder 2"/>
          <p:cNvSpPr>
            <a:spLocks noGrp="1"/>
          </p:cNvSpPr>
          <p:nvPr>
            <p:ph type="body" idx="1"/>
          </p:nvPr>
        </p:nvSpPr>
        <p:spPr>
          <a:xfrm>
            <a:off x="668655" y="1652778"/>
            <a:ext cx="7826693" cy="2989660"/>
          </a:xfrm>
          <a:prstGeom prst="rect">
            <a:avLst/>
          </a:prstGeom>
        </p:spPr>
        <p:txBody>
          <a:bodyPr vert="horz" lIns="68580" tIns="34290" rIns="68580" bIns="34290" rtlCol="0">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Rectangle 6">
            <a:extLst>
              <a:ext uri="{FF2B5EF4-FFF2-40B4-BE49-F238E27FC236}">
                <a16:creationId xmlns="" xmlns:a16="http://schemas.microsoft.com/office/drawing/2014/main" id="{21F38BD8-3F75-CE4C-AFEF-0C6B45F77F8C}"/>
              </a:ext>
            </a:extLst>
          </p:cNvPr>
          <p:cNvSpPr/>
          <p:nvPr/>
        </p:nvSpPr>
        <p:spPr>
          <a:xfrm rot="5400000">
            <a:off x="7158194" y="3183773"/>
            <a:ext cx="3757871" cy="161583"/>
          </a:xfrm>
          <a:prstGeom prst="rect">
            <a:avLst/>
          </a:prstGeom>
        </p:spPr>
        <p:txBody>
          <a:bodyPr wrap="square" lIns="68580" tIns="34290" rIns="68580" bIns="34290">
            <a:spAutoFit/>
          </a:bodyPr>
          <a:lstStyle/>
          <a:p>
            <a:r>
              <a:rPr lang="en-US" sz="600" dirty="0">
                <a:latin typeface="Arial" panose="020B0604020202020204" pitchFamily="34" charset="0"/>
                <a:cs typeface="Arial" panose="020B0604020202020204" pitchFamily="34" charset="0"/>
              </a:rPr>
              <a:t>Copyright © </a:t>
            </a:r>
            <a:r>
              <a:rPr lang="en-US" sz="600" dirty="0" smtClean="0">
                <a:latin typeface="Arial" panose="020B0604020202020204" pitchFamily="34" charset="0"/>
                <a:cs typeface="Arial" panose="020B0604020202020204" pitchFamily="34" charset="0"/>
              </a:rPr>
              <a:t>2022 </a:t>
            </a:r>
            <a:r>
              <a:rPr lang="en-US" sz="600" dirty="0">
                <a:latin typeface="Arial" panose="020B0604020202020204" pitchFamily="34" charset="0"/>
                <a:cs typeface="Arial" panose="020B0604020202020204" pitchFamily="34" charset="0"/>
              </a:rPr>
              <a:t>by Jones &amp; Bartlett Learning, LLC an Ascend Learning Company. </a:t>
            </a:r>
            <a:r>
              <a:rPr lang="en-US" sz="600" dirty="0" err="1">
                <a:latin typeface="Arial" panose="020B0604020202020204" pitchFamily="34" charset="0"/>
                <a:cs typeface="Arial" panose="020B0604020202020204" pitchFamily="34" charset="0"/>
              </a:rPr>
              <a:t>www.jblearning.com</a:t>
            </a:r>
            <a:endParaRPr lang="en-US" sz="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71921020"/>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685800" rtl="0" eaLnBrk="1" latinLnBrk="0" hangingPunct="1">
        <a:lnSpc>
          <a:spcPct val="95000"/>
        </a:lnSpc>
        <a:spcBef>
          <a:spcPct val="0"/>
        </a:spcBef>
        <a:buNone/>
        <a:defRPr sz="2300" b="1" kern="1200">
          <a:solidFill>
            <a:schemeClr val="bg2"/>
          </a:solidFill>
          <a:latin typeface="Arial" panose="020B0604020202020204" pitchFamily="34" charset="0"/>
          <a:ea typeface="+mj-ea"/>
          <a:cs typeface="Arial" panose="020B0604020202020204" pitchFamily="34" charset="0"/>
        </a:defRPr>
      </a:lvl1pPr>
    </p:titleStyle>
    <p:bodyStyle>
      <a:lvl1pPr marL="171450" indent="-171450" algn="l" defTabSz="685800" rtl="0" eaLnBrk="1" latinLnBrk="0" hangingPunct="1">
        <a:lnSpc>
          <a:spcPct val="100000"/>
        </a:lnSpc>
        <a:spcBef>
          <a:spcPts val="1125"/>
        </a:spcBef>
        <a:buFont typeface="Wingdings" panose="05000000000000000000" pitchFamily="2" charset="2"/>
        <a:buChar char="§"/>
        <a:defRPr sz="1700" kern="1200">
          <a:solidFill>
            <a:schemeClr val="tx1"/>
          </a:solidFill>
          <a:latin typeface="Arial" panose="020B0604020202020204" pitchFamily="34" charset="0"/>
          <a:ea typeface="+mn-ea"/>
          <a:cs typeface="Arial" panose="020B0604020202020204" pitchFamily="34" charset="0"/>
        </a:defRPr>
      </a:lvl1pPr>
      <a:lvl2pPr marL="514350" indent="-171450" algn="l" defTabSz="685800" rtl="0" eaLnBrk="1" latinLnBrk="0" hangingPunct="1">
        <a:lnSpc>
          <a:spcPct val="100000"/>
        </a:lnSpc>
        <a:spcBef>
          <a:spcPts val="225"/>
        </a:spcBef>
        <a:buFont typeface="Wingdings" panose="05000000000000000000" pitchFamily="2" charset="2"/>
        <a:buChar char="§"/>
        <a:defRPr sz="1500" kern="1200">
          <a:solidFill>
            <a:schemeClr val="tx1"/>
          </a:solidFill>
          <a:latin typeface="Arial" panose="020B0604020202020204" pitchFamily="34" charset="0"/>
          <a:ea typeface="+mn-ea"/>
          <a:cs typeface="Arial" panose="020B0604020202020204" pitchFamily="34" charset="0"/>
        </a:defRPr>
      </a:lvl2pPr>
      <a:lvl3pPr marL="857250" indent="-171450" algn="l" defTabSz="685800" rtl="0" eaLnBrk="1" latinLnBrk="0" hangingPunct="1">
        <a:lnSpc>
          <a:spcPct val="100000"/>
        </a:lnSpc>
        <a:spcBef>
          <a:spcPts val="225"/>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3pPr>
      <a:lvl4pPr marL="1200150" indent="-171450" algn="l" defTabSz="685800" rtl="0" eaLnBrk="1" latinLnBrk="0" hangingPunct="1">
        <a:lnSpc>
          <a:spcPct val="100000"/>
        </a:lnSpc>
        <a:spcBef>
          <a:spcPts val="0"/>
        </a:spcBef>
        <a:buFont typeface="Wingdings" panose="05000000000000000000" pitchFamily="2" charset="2"/>
        <a:buChar char="§"/>
        <a:defRPr sz="1200" kern="1200">
          <a:solidFill>
            <a:schemeClr val="tx1"/>
          </a:solidFill>
          <a:latin typeface="Arial" panose="020B0604020202020204" pitchFamily="34" charset="0"/>
          <a:ea typeface="+mn-ea"/>
          <a:cs typeface="Arial" panose="020B0604020202020204" pitchFamily="34" charset="0"/>
        </a:defRPr>
      </a:lvl4pPr>
      <a:lvl5pPr marL="1543050" indent="-171450" algn="l" defTabSz="685800" rtl="0" eaLnBrk="1" latinLnBrk="0" hangingPunct="1">
        <a:lnSpc>
          <a:spcPct val="100000"/>
        </a:lnSpc>
        <a:spcBef>
          <a:spcPts val="0"/>
        </a:spcBef>
        <a:buFont typeface="Wingdings" panose="05000000000000000000" pitchFamily="2" charset="2"/>
        <a:buChar char="§"/>
        <a:defRPr sz="12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100000"/>
        </a:lnSpc>
        <a:spcBef>
          <a:spcPts val="0"/>
        </a:spcBef>
        <a:buFont typeface="Wingdings" panose="05000000000000000000" pitchFamily="2" charset="2"/>
        <a:buChar char="§"/>
        <a:defRPr sz="1200" kern="1200">
          <a:solidFill>
            <a:schemeClr val="tx1"/>
          </a:solidFill>
          <a:latin typeface="+mn-lt"/>
          <a:ea typeface="+mn-ea"/>
          <a:cs typeface="+mn-cs"/>
        </a:defRPr>
      </a:lvl6pPr>
      <a:lvl7pPr marL="2228850" indent="-171450" algn="l" defTabSz="685800" rtl="0" eaLnBrk="1" latinLnBrk="0" hangingPunct="1">
        <a:lnSpc>
          <a:spcPct val="100000"/>
        </a:lnSpc>
        <a:spcBef>
          <a:spcPts val="0"/>
        </a:spcBef>
        <a:buFont typeface="Wingdings" panose="05000000000000000000" pitchFamily="2" charset="2"/>
        <a:buChar char="§"/>
        <a:defRPr sz="1200" kern="1200">
          <a:solidFill>
            <a:schemeClr val="tx1"/>
          </a:solidFill>
          <a:latin typeface="+mn-lt"/>
          <a:ea typeface="+mn-ea"/>
          <a:cs typeface="+mn-cs"/>
        </a:defRPr>
      </a:lvl7pPr>
      <a:lvl8pPr marL="2571750" indent="-171450" algn="l" defTabSz="685800" rtl="0" eaLnBrk="1" latinLnBrk="0" hangingPunct="1">
        <a:lnSpc>
          <a:spcPct val="100000"/>
        </a:lnSpc>
        <a:spcBef>
          <a:spcPts val="0"/>
        </a:spcBef>
        <a:buFont typeface="Wingdings" panose="05000000000000000000" pitchFamily="2" charset="2"/>
        <a:buChar char="§"/>
        <a:defRPr sz="1200" kern="1200">
          <a:solidFill>
            <a:schemeClr val="tx1"/>
          </a:solidFill>
          <a:latin typeface="+mn-lt"/>
          <a:ea typeface="+mn-ea"/>
          <a:cs typeface="+mn-cs"/>
        </a:defRPr>
      </a:lvl8pPr>
      <a:lvl9pPr marL="2914650" indent="-171450" algn="l" defTabSz="685800" rtl="0" eaLnBrk="1" latinLnBrk="0" hangingPunct="1">
        <a:lnSpc>
          <a:spcPct val="100000"/>
        </a:lnSpc>
        <a:spcBef>
          <a:spcPts val="0"/>
        </a:spcBef>
        <a:buFont typeface="Wingdings" panose="05000000000000000000" pitchFamily="2" charset="2"/>
        <a:buChar char="§"/>
        <a:defRPr sz="1200" kern="1200">
          <a:solidFill>
            <a:schemeClr val="tx1"/>
          </a:solidFill>
          <a:latin typeface="+mn-lt"/>
          <a:ea typeface="+mn-ea"/>
          <a:cs typeface="+mn-cs"/>
        </a:defRPr>
      </a:lvl9pPr>
    </p:bodyStyle>
    <p:otherStyle>
      <a:defPPr>
        <a:defRPr/>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52C6A7E-B9F4-4745-BC8E-8B597147F2FB}"/>
              </a:ext>
            </a:extLst>
          </p:cNvPr>
          <p:cNvSpPr>
            <a:spLocks noGrp="1"/>
          </p:cNvSpPr>
          <p:nvPr>
            <p:ph type="ctrTitle"/>
          </p:nvPr>
        </p:nvSpPr>
        <p:spPr/>
        <p:txBody>
          <a:bodyPr>
            <a:noAutofit/>
          </a:bodyPr>
          <a:lstStyle/>
          <a:p>
            <a:r>
              <a:rPr lang="en-US" sz="3000" dirty="0"/>
              <a:t>Problem Identification and Agenda Setting: What Rises to a Policymaker’s Attention?</a:t>
            </a:r>
          </a:p>
        </p:txBody>
      </p:sp>
      <p:sp>
        <p:nvSpPr>
          <p:cNvPr id="3" name="Subtitle 2">
            <a:extLst>
              <a:ext uri="{FF2B5EF4-FFF2-40B4-BE49-F238E27FC236}">
                <a16:creationId xmlns="" xmlns:a16="http://schemas.microsoft.com/office/drawing/2014/main" id="{BBF62FEE-96D7-6248-BEB8-C059E5B1B39A}"/>
              </a:ext>
            </a:extLst>
          </p:cNvPr>
          <p:cNvSpPr>
            <a:spLocks noGrp="1"/>
          </p:cNvSpPr>
          <p:nvPr>
            <p:ph type="subTitle" idx="1"/>
          </p:nvPr>
        </p:nvSpPr>
        <p:spPr/>
        <p:txBody>
          <a:bodyPr>
            <a:normAutofit/>
          </a:bodyPr>
          <a:lstStyle/>
          <a:p>
            <a:r>
              <a:rPr lang="en-US" sz="3200" dirty="0"/>
              <a:t>CHAPTER 3</a:t>
            </a:r>
          </a:p>
        </p:txBody>
      </p:sp>
      <p:pic>
        <p:nvPicPr>
          <p:cNvPr id="5" name="Picture Placeholder 4" descr="A photo shows the cover of the book Milstead’s Health Policy and Politics: A Nurse's Guide, Seventh Edition, by Nancy M. Short."/>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16" b="16"/>
          <a:stretch>
            <a:fillRect/>
          </a:stretch>
        </p:blipFill>
        <p:spPr/>
      </p:pic>
    </p:spTree>
    <p:extLst>
      <p:ext uri="{BB962C8B-B14F-4D97-AF65-F5344CB8AC3E}">
        <p14:creationId xmlns:p14="http://schemas.microsoft.com/office/powerpoint/2010/main" val="9848962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E7356FF-2296-4E43-BA1E-F6106A5E1411}"/>
              </a:ext>
            </a:extLst>
          </p:cNvPr>
          <p:cNvSpPr>
            <a:spLocks noGrp="1"/>
          </p:cNvSpPr>
          <p:nvPr>
            <p:ph type="title"/>
          </p:nvPr>
        </p:nvSpPr>
        <p:spPr/>
        <p:txBody>
          <a:bodyPr/>
          <a:lstStyle/>
          <a:p>
            <a:r>
              <a:rPr lang="en-US" sz="2500" dirty="0"/>
              <a:t>Advocacy Coalition Framework</a:t>
            </a:r>
          </a:p>
        </p:txBody>
      </p:sp>
      <p:sp>
        <p:nvSpPr>
          <p:cNvPr id="3" name="Content Placeholder 2">
            <a:extLst>
              <a:ext uri="{FF2B5EF4-FFF2-40B4-BE49-F238E27FC236}">
                <a16:creationId xmlns="" xmlns:a16="http://schemas.microsoft.com/office/drawing/2014/main" id="{060EEA4D-5705-9B4A-BDDF-F805840C526B}"/>
              </a:ext>
            </a:extLst>
          </p:cNvPr>
          <p:cNvSpPr>
            <a:spLocks noGrp="1"/>
          </p:cNvSpPr>
          <p:nvPr>
            <p:ph idx="1"/>
          </p:nvPr>
        </p:nvSpPr>
        <p:spPr/>
        <p:txBody>
          <a:bodyPr/>
          <a:lstStyle/>
          <a:p>
            <a:r>
              <a:rPr lang="en-US" sz="2200" dirty="0"/>
              <a:t>Predicated on the idea that interest groups organize in policy communities around a particular policy domain</a:t>
            </a:r>
          </a:p>
          <a:p>
            <a:r>
              <a:rPr lang="en-US" sz="2200" dirty="0"/>
              <a:t>Presumes that most policymaking is complex</a:t>
            </a:r>
          </a:p>
          <a:p>
            <a:r>
              <a:rPr lang="en-US" sz="2200" dirty="0"/>
              <a:t>See policy participants as relatively stable</a:t>
            </a:r>
          </a:p>
          <a:p>
            <a:pPr lvl="1"/>
            <a:r>
              <a:rPr lang="en-US" sz="2000" dirty="0"/>
              <a:t>Iron triangle</a:t>
            </a:r>
          </a:p>
          <a:p>
            <a:pPr lvl="1"/>
            <a:r>
              <a:rPr lang="en-US" sz="2000" dirty="0"/>
              <a:t>Academics, researchers, and journalists who specialize in policy</a:t>
            </a:r>
          </a:p>
          <a:p>
            <a:r>
              <a:rPr lang="en-US" sz="2200" dirty="0"/>
              <a:t>Characterizes policymaking as a gradual process</a:t>
            </a:r>
          </a:p>
        </p:txBody>
      </p:sp>
    </p:spTree>
    <p:extLst>
      <p:ext uri="{BB962C8B-B14F-4D97-AF65-F5344CB8AC3E}">
        <p14:creationId xmlns:p14="http://schemas.microsoft.com/office/powerpoint/2010/main" val="31270799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C8F8152-1071-F341-AF23-481C1FC7BE79}"/>
              </a:ext>
            </a:extLst>
          </p:cNvPr>
          <p:cNvSpPr>
            <a:spLocks noGrp="1"/>
          </p:cNvSpPr>
          <p:nvPr>
            <p:ph type="title"/>
          </p:nvPr>
        </p:nvSpPr>
        <p:spPr/>
        <p:txBody>
          <a:bodyPr/>
          <a:lstStyle/>
          <a:p>
            <a:r>
              <a:rPr lang="en-US" sz="2500" dirty="0"/>
              <a:t>Path Dependency</a:t>
            </a:r>
          </a:p>
        </p:txBody>
      </p:sp>
      <p:sp>
        <p:nvSpPr>
          <p:cNvPr id="3" name="Content Placeholder 2">
            <a:extLst>
              <a:ext uri="{FF2B5EF4-FFF2-40B4-BE49-F238E27FC236}">
                <a16:creationId xmlns="" xmlns:a16="http://schemas.microsoft.com/office/drawing/2014/main" id="{6F3B72B8-7134-9546-AFF5-9D7220A96DE8}"/>
              </a:ext>
            </a:extLst>
          </p:cNvPr>
          <p:cNvSpPr>
            <a:spLocks noGrp="1"/>
          </p:cNvSpPr>
          <p:nvPr>
            <p:ph idx="1"/>
          </p:nvPr>
        </p:nvSpPr>
        <p:spPr/>
        <p:txBody>
          <a:bodyPr/>
          <a:lstStyle/>
          <a:p>
            <a:r>
              <a:rPr lang="en-US" sz="2200" dirty="0"/>
              <a:t>Sees agenda setting and policy creation as occurring in a context that is significantly shaped by existing policies</a:t>
            </a:r>
          </a:p>
          <a:p>
            <a:r>
              <a:rPr lang="en-US" sz="2200" dirty="0"/>
              <a:t>Emphasizes benefit of studying the feedback patterns between economic and political events and policy responses that unfold over longer periods of time </a:t>
            </a:r>
          </a:p>
        </p:txBody>
      </p:sp>
    </p:spTree>
    <p:extLst>
      <p:ext uri="{BB962C8B-B14F-4D97-AF65-F5344CB8AC3E}">
        <p14:creationId xmlns:p14="http://schemas.microsoft.com/office/powerpoint/2010/main" val="4439450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E705CCE-95F9-7146-8D76-C513535916B4}"/>
              </a:ext>
            </a:extLst>
          </p:cNvPr>
          <p:cNvSpPr>
            <a:spLocks noGrp="1"/>
          </p:cNvSpPr>
          <p:nvPr>
            <p:ph type="title"/>
          </p:nvPr>
        </p:nvSpPr>
        <p:spPr/>
        <p:txBody>
          <a:bodyPr/>
          <a:lstStyle/>
          <a:p>
            <a:r>
              <a:rPr lang="en-US" sz="2500" dirty="0"/>
              <a:t>Punctuated Equilibrium</a:t>
            </a:r>
          </a:p>
        </p:txBody>
      </p:sp>
      <p:sp>
        <p:nvSpPr>
          <p:cNvPr id="3" name="Content Placeholder 2">
            <a:extLst>
              <a:ext uri="{FF2B5EF4-FFF2-40B4-BE49-F238E27FC236}">
                <a16:creationId xmlns="" xmlns:a16="http://schemas.microsoft.com/office/drawing/2014/main" id="{8EA1F0FE-2D7E-184D-BD7A-B013D9F41AAD}"/>
              </a:ext>
            </a:extLst>
          </p:cNvPr>
          <p:cNvSpPr>
            <a:spLocks noGrp="1"/>
          </p:cNvSpPr>
          <p:nvPr>
            <p:ph idx="1"/>
          </p:nvPr>
        </p:nvSpPr>
        <p:spPr/>
        <p:txBody>
          <a:bodyPr/>
          <a:lstStyle/>
          <a:p>
            <a:r>
              <a:rPr lang="en-US" sz="2200" dirty="0"/>
              <a:t>Focuses on political processes that produce radical change</a:t>
            </a:r>
          </a:p>
          <a:p>
            <a:r>
              <a:rPr lang="en-US" sz="2200" dirty="0"/>
              <a:t>Posits that the following can lead to rapid change:</a:t>
            </a:r>
          </a:p>
          <a:p>
            <a:pPr lvl="1"/>
            <a:r>
              <a:rPr lang="en-US" sz="2000" dirty="0"/>
              <a:t>Massive shifts in public understanding of problems</a:t>
            </a:r>
          </a:p>
          <a:p>
            <a:pPr lvl="1"/>
            <a:r>
              <a:rPr lang="en-US" sz="2000" dirty="0"/>
              <a:t>Major crises</a:t>
            </a:r>
          </a:p>
          <a:p>
            <a:pPr lvl="1"/>
            <a:r>
              <a:rPr lang="en-US" sz="2000" dirty="0"/>
              <a:t>Dramatic election outcomes</a:t>
            </a:r>
          </a:p>
        </p:txBody>
      </p:sp>
    </p:spTree>
    <p:extLst>
      <p:ext uri="{BB962C8B-B14F-4D97-AF65-F5344CB8AC3E}">
        <p14:creationId xmlns:p14="http://schemas.microsoft.com/office/powerpoint/2010/main" val="31912820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9CBB77B-7ED4-F847-894C-3650DC3EEE45}"/>
              </a:ext>
            </a:extLst>
          </p:cNvPr>
          <p:cNvSpPr>
            <a:spLocks noGrp="1"/>
          </p:cNvSpPr>
          <p:nvPr>
            <p:ph type="title"/>
          </p:nvPr>
        </p:nvSpPr>
        <p:spPr/>
        <p:txBody>
          <a:bodyPr/>
          <a:lstStyle/>
          <a:p>
            <a:r>
              <a:rPr lang="en-US" sz="2500" dirty="0"/>
              <a:t>Case Study 3: The Patient Protection and Affordable Care Act (ACA)</a:t>
            </a:r>
          </a:p>
        </p:txBody>
      </p:sp>
      <p:sp>
        <p:nvSpPr>
          <p:cNvPr id="3" name="Content Placeholder 2">
            <a:extLst>
              <a:ext uri="{FF2B5EF4-FFF2-40B4-BE49-F238E27FC236}">
                <a16:creationId xmlns="" xmlns:a16="http://schemas.microsoft.com/office/drawing/2014/main" id="{6AC22E13-FF5A-644C-B2B9-BF0DD2CC95FF}"/>
              </a:ext>
            </a:extLst>
          </p:cNvPr>
          <p:cNvSpPr>
            <a:spLocks noGrp="1"/>
          </p:cNvSpPr>
          <p:nvPr>
            <p:ph idx="1"/>
          </p:nvPr>
        </p:nvSpPr>
        <p:spPr/>
        <p:txBody>
          <a:bodyPr/>
          <a:lstStyle/>
          <a:p>
            <a:r>
              <a:rPr lang="en-US" sz="2200" dirty="0" smtClean="0"/>
              <a:t>Passage of the ACA in March 2010 was a remarkable policy breakthrough</a:t>
            </a:r>
          </a:p>
          <a:p>
            <a:r>
              <a:rPr lang="en-US" sz="2200" dirty="0" smtClean="0"/>
              <a:t>Its roots lie in the failed efforts of Democrats’ and President Clinton’s efforts at comprehensive healthcare reform in 1993–1994</a:t>
            </a:r>
          </a:p>
          <a:p>
            <a:pPr lvl="1"/>
            <a:r>
              <a:rPr lang="en-US" sz="2000" dirty="0" smtClean="0"/>
              <a:t>Path dependency limits</a:t>
            </a:r>
            <a:endParaRPr lang="en-US" sz="2000" dirty="0"/>
          </a:p>
        </p:txBody>
      </p:sp>
    </p:spTree>
    <p:extLst>
      <p:ext uri="{BB962C8B-B14F-4D97-AF65-F5344CB8AC3E}">
        <p14:creationId xmlns:p14="http://schemas.microsoft.com/office/powerpoint/2010/main" val="40704001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3502B14-437A-0E4C-B8BD-7A1CC0559CD1}"/>
              </a:ext>
            </a:extLst>
          </p:cNvPr>
          <p:cNvSpPr>
            <a:spLocks noGrp="1"/>
          </p:cNvSpPr>
          <p:nvPr>
            <p:ph type="title"/>
          </p:nvPr>
        </p:nvSpPr>
        <p:spPr/>
        <p:txBody>
          <a:bodyPr/>
          <a:lstStyle/>
          <a:p>
            <a:r>
              <a:rPr lang="en-US" sz="2500" dirty="0"/>
              <a:t>Litigation</a:t>
            </a:r>
          </a:p>
        </p:txBody>
      </p:sp>
      <p:sp>
        <p:nvSpPr>
          <p:cNvPr id="3" name="Content Placeholder 2">
            <a:extLst>
              <a:ext uri="{FF2B5EF4-FFF2-40B4-BE49-F238E27FC236}">
                <a16:creationId xmlns="" xmlns:a16="http://schemas.microsoft.com/office/drawing/2014/main" id="{A1F7EBDB-52F9-EE4B-91AE-A55B07B49430}"/>
              </a:ext>
            </a:extLst>
          </p:cNvPr>
          <p:cNvSpPr>
            <a:spLocks noGrp="1"/>
          </p:cNvSpPr>
          <p:nvPr>
            <p:ph idx="1"/>
          </p:nvPr>
        </p:nvSpPr>
        <p:spPr/>
        <p:txBody>
          <a:bodyPr/>
          <a:lstStyle/>
          <a:p>
            <a:r>
              <a:rPr lang="en-US" sz="2200" dirty="0"/>
              <a:t>Filing lawsuits to effect change</a:t>
            </a:r>
          </a:p>
          <a:p>
            <a:r>
              <a:rPr lang="en-US" sz="2200" dirty="0"/>
              <a:t>Whistleblowing</a:t>
            </a:r>
          </a:p>
          <a:p>
            <a:pPr lvl="1"/>
            <a:r>
              <a:rPr lang="en-US" sz="2000" dirty="0"/>
              <a:t>Public reporting of wrongdoing or misconduct that leads to corrective action</a:t>
            </a:r>
          </a:p>
        </p:txBody>
      </p:sp>
    </p:spTree>
    <p:extLst>
      <p:ext uri="{BB962C8B-B14F-4D97-AF65-F5344CB8AC3E}">
        <p14:creationId xmlns:p14="http://schemas.microsoft.com/office/powerpoint/2010/main" val="26974213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37890E4-21A6-414B-9AB7-EDD93804F185}"/>
              </a:ext>
            </a:extLst>
          </p:cNvPr>
          <p:cNvSpPr>
            <a:spLocks noGrp="1"/>
          </p:cNvSpPr>
          <p:nvPr>
            <p:ph type="title"/>
          </p:nvPr>
        </p:nvSpPr>
        <p:spPr/>
        <p:txBody>
          <a:bodyPr/>
          <a:lstStyle/>
          <a:p>
            <a:r>
              <a:rPr lang="en-US" sz="2500" dirty="0"/>
              <a:t>Conclusion</a:t>
            </a:r>
          </a:p>
        </p:txBody>
      </p:sp>
      <p:sp>
        <p:nvSpPr>
          <p:cNvPr id="3" name="Content Placeholder 2">
            <a:extLst>
              <a:ext uri="{FF2B5EF4-FFF2-40B4-BE49-F238E27FC236}">
                <a16:creationId xmlns="" xmlns:a16="http://schemas.microsoft.com/office/drawing/2014/main" id="{1FB7D34C-2374-9140-A8E1-33A5880BDBE3}"/>
              </a:ext>
            </a:extLst>
          </p:cNvPr>
          <p:cNvSpPr>
            <a:spLocks noGrp="1"/>
          </p:cNvSpPr>
          <p:nvPr>
            <p:ph idx="1"/>
          </p:nvPr>
        </p:nvSpPr>
        <p:spPr/>
        <p:txBody>
          <a:bodyPr/>
          <a:lstStyle/>
          <a:p>
            <a:r>
              <a:rPr lang="en-US" sz="2200" dirty="0"/>
              <a:t>Nurses and IPHCWs bring a unique and trusted perspective to policy deliberation and development because of their training, values, ethics, and experiences.</a:t>
            </a:r>
          </a:p>
          <a:p>
            <a:r>
              <a:rPr lang="en-US" sz="2200" dirty="0"/>
              <a:t>Nurses can use their numbers (size) to their advantage.</a:t>
            </a:r>
          </a:p>
          <a:p>
            <a:r>
              <a:rPr lang="en-US" sz="2200" dirty="0"/>
              <a:t>Nurses require a basic understanding of:</a:t>
            </a:r>
          </a:p>
          <a:p>
            <a:pPr lvl="1"/>
            <a:r>
              <a:rPr lang="en-US" sz="2000" dirty="0"/>
              <a:t>What gets on policy agendas in health systems </a:t>
            </a:r>
          </a:p>
          <a:p>
            <a:pPr lvl="1"/>
            <a:r>
              <a:rPr lang="en-US" sz="2000" dirty="0"/>
              <a:t>Legislative settings </a:t>
            </a:r>
          </a:p>
          <a:p>
            <a:pPr lvl="1"/>
            <a:r>
              <a:rPr lang="en-US" sz="2000" dirty="0"/>
              <a:t>How to get policymakers to pay attention</a:t>
            </a:r>
          </a:p>
        </p:txBody>
      </p:sp>
    </p:spTree>
    <p:extLst>
      <p:ext uri="{BB962C8B-B14F-4D97-AF65-F5344CB8AC3E}">
        <p14:creationId xmlns:p14="http://schemas.microsoft.com/office/powerpoint/2010/main" val="8065620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D000FD2-A4BD-C946-8FB2-5A5B4C922649}"/>
              </a:ext>
            </a:extLst>
          </p:cNvPr>
          <p:cNvSpPr>
            <a:spLocks noGrp="1"/>
          </p:cNvSpPr>
          <p:nvPr>
            <p:ph type="title"/>
          </p:nvPr>
        </p:nvSpPr>
        <p:spPr/>
        <p:txBody>
          <a:bodyPr/>
          <a:lstStyle/>
          <a:p>
            <a:r>
              <a:rPr lang="en-US" altLang="en-US" sz="2500" dirty="0"/>
              <a:t>Introduction</a:t>
            </a:r>
          </a:p>
        </p:txBody>
      </p:sp>
      <p:sp>
        <p:nvSpPr>
          <p:cNvPr id="28674" name="Content Placeholder 2">
            <a:extLst>
              <a:ext uri="{FF2B5EF4-FFF2-40B4-BE49-F238E27FC236}">
                <a16:creationId xmlns="" xmlns:a16="http://schemas.microsoft.com/office/drawing/2014/main" id="{763B6310-1095-E549-9FE3-F007FEDA44F5}"/>
              </a:ext>
            </a:extLst>
          </p:cNvPr>
          <p:cNvSpPr>
            <a:spLocks noGrp="1"/>
          </p:cNvSpPr>
          <p:nvPr>
            <p:ph idx="1"/>
          </p:nvPr>
        </p:nvSpPr>
        <p:spPr/>
        <p:txBody>
          <a:bodyPr/>
          <a:lstStyle/>
          <a:p>
            <a:r>
              <a:rPr lang="en-US" altLang="en-US" sz="2000" dirty="0" smtClean="0"/>
              <a:t>Getting policymakers’ attention</a:t>
            </a:r>
          </a:p>
          <a:p>
            <a:r>
              <a:rPr lang="en-US" altLang="en-US" sz="2000" dirty="0" smtClean="0"/>
              <a:t>Engaging in agenda setting</a:t>
            </a:r>
          </a:p>
          <a:p>
            <a:pPr lvl="1"/>
            <a:r>
              <a:rPr lang="en-US" altLang="en-US" sz="1800" dirty="0" smtClean="0"/>
              <a:t>Process of moving a problem to the government’s attention so that different solutions can be considered by policymakers</a:t>
            </a:r>
          </a:p>
          <a:p>
            <a:r>
              <a:rPr lang="en-US" altLang="en-US" sz="2000" dirty="0" smtClean="0"/>
              <a:t>Focus of healthcare-related politics</a:t>
            </a:r>
          </a:p>
          <a:p>
            <a:pPr lvl="1"/>
            <a:r>
              <a:rPr lang="en-US" altLang="en-US" sz="1800" dirty="0" smtClean="0"/>
              <a:t>Finding solutions to problems</a:t>
            </a:r>
          </a:p>
          <a:p>
            <a:r>
              <a:rPr lang="en-US" altLang="en-US" sz="2000" dirty="0" smtClean="0"/>
              <a:t>Barriers to change</a:t>
            </a:r>
          </a:p>
          <a:p>
            <a:pPr lvl="1"/>
            <a:r>
              <a:rPr lang="en-US" altLang="en-US" sz="1800" dirty="0" smtClean="0"/>
              <a:t>Bounded rationality</a:t>
            </a:r>
          </a:p>
          <a:p>
            <a:pPr lvl="1"/>
            <a:r>
              <a:rPr lang="en-US" altLang="en-US" sz="1800" dirty="0" smtClean="0"/>
              <a:t>Satisficing</a:t>
            </a:r>
          </a:p>
          <a:p>
            <a:r>
              <a:rPr lang="en-US" altLang="en-US" sz="2000" dirty="0" smtClean="0"/>
              <a:t>Incremental nature of change</a:t>
            </a:r>
            <a:endParaRPr lang="en-US" altLang="en-US" sz="20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C4F7728-FC62-BD4F-912A-4CAC9B9448CE}"/>
              </a:ext>
            </a:extLst>
          </p:cNvPr>
          <p:cNvSpPr>
            <a:spLocks noGrp="1"/>
          </p:cNvSpPr>
          <p:nvPr>
            <p:ph type="title"/>
          </p:nvPr>
        </p:nvSpPr>
        <p:spPr/>
        <p:txBody>
          <a:bodyPr/>
          <a:lstStyle/>
          <a:p>
            <a:r>
              <a:rPr lang="en-US" altLang="en-US" sz="2500" dirty="0"/>
              <a:t>Levels of the Political Agenda</a:t>
            </a:r>
          </a:p>
        </p:txBody>
      </p:sp>
      <p:sp>
        <p:nvSpPr>
          <p:cNvPr id="29698" name="Content Placeholder 2">
            <a:extLst>
              <a:ext uri="{FF2B5EF4-FFF2-40B4-BE49-F238E27FC236}">
                <a16:creationId xmlns="" xmlns:a16="http://schemas.microsoft.com/office/drawing/2014/main" id="{CE61D842-06E3-2646-B21C-934C8FA149C7}"/>
              </a:ext>
            </a:extLst>
          </p:cNvPr>
          <p:cNvSpPr>
            <a:spLocks noGrp="1"/>
          </p:cNvSpPr>
          <p:nvPr>
            <p:ph sz="half" idx="1"/>
          </p:nvPr>
        </p:nvSpPr>
        <p:spPr/>
        <p:txBody>
          <a:bodyPr/>
          <a:lstStyle/>
          <a:p>
            <a:r>
              <a:rPr lang="en-US" altLang="en-US" sz="1800" dirty="0"/>
              <a:t>Agenda universe—all possible ideas</a:t>
            </a:r>
          </a:p>
          <a:p>
            <a:r>
              <a:rPr lang="en-US" altLang="en-US" sz="1800" dirty="0"/>
              <a:t>Systemic agenda—all issues commonly perceived as meriting public attention</a:t>
            </a:r>
          </a:p>
          <a:p>
            <a:r>
              <a:rPr lang="en-US" altLang="en-US" sz="1800" dirty="0"/>
              <a:t>Institutional agenda—items that have risen to the attention of a governing body</a:t>
            </a:r>
          </a:p>
          <a:p>
            <a:r>
              <a:rPr lang="en-US" altLang="en-US" sz="1800" dirty="0"/>
              <a:t>Decision agenda—i</a:t>
            </a:r>
            <a:r>
              <a:rPr lang="en-IN" sz="1800" dirty="0"/>
              <a:t>tems about to be acted on by a governing body</a:t>
            </a:r>
            <a:endParaRPr lang="en-US" altLang="en-US" sz="1800" dirty="0"/>
          </a:p>
          <a:p>
            <a:pPr marL="0" indent="0">
              <a:buNone/>
            </a:pPr>
            <a:endParaRPr lang="en-US" altLang="en-US" dirty="0"/>
          </a:p>
        </p:txBody>
      </p:sp>
      <p:pic>
        <p:nvPicPr>
          <p:cNvPr id="1026" name="Picture 2" descr="Two concentric circles depicting the different levels of the political agenda show the labels, Agenda universe outside the outer circle, and Systemic agenda between the outer and inner circles. The innermost space shows the label Institutional agenda, below which Decision agenda is projected, along with the text, &quot;Getting on” or creating this level of agenda setting is the goal of nurse leaders.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38800" y="1276350"/>
            <a:ext cx="2409586" cy="328992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7E157CB-06D8-974F-8C8A-6FDA0EE248C7}"/>
              </a:ext>
            </a:extLst>
          </p:cNvPr>
          <p:cNvSpPr>
            <a:spLocks noGrp="1"/>
          </p:cNvSpPr>
          <p:nvPr>
            <p:ph type="title"/>
          </p:nvPr>
        </p:nvSpPr>
        <p:spPr/>
        <p:txBody>
          <a:bodyPr/>
          <a:lstStyle/>
          <a:p>
            <a:r>
              <a:rPr lang="en-US" altLang="en-US" sz="2500" dirty="0"/>
              <a:t>Case Study 1: A Local-to-National Example</a:t>
            </a:r>
          </a:p>
        </p:txBody>
      </p:sp>
      <p:sp>
        <p:nvSpPr>
          <p:cNvPr id="3" name="Content Placeholder 2">
            <a:extLst>
              <a:ext uri="{FF2B5EF4-FFF2-40B4-BE49-F238E27FC236}">
                <a16:creationId xmlns="" xmlns:a16="http://schemas.microsoft.com/office/drawing/2014/main" id="{3CFA119E-F45D-3D46-BBBA-6AAFDC129B76}"/>
              </a:ext>
            </a:extLst>
          </p:cNvPr>
          <p:cNvSpPr>
            <a:spLocks noGrp="1"/>
          </p:cNvSpPr>
          <p:nvPr>
            <p:ph idx="1"/>
          </p:nvPr>
        </p:nvSpPr>
        <p:spPr/>
        <p:txBody>
          <a:bodyPr/>
          <a:lstStyle/>
          <a:p>
            <a:r>
              <a:rPr lang="en-US" altLang="en-US" sz="2200" dirty="0"/>
              <a:t>The Community Aging in Place—Advancing Better Living for Elders (CAPABLE) model</a:t>
            </a:r>
          </a:p>
          <a:p>
            <a:r>
              <a:rPr lang="en-US" altLang="en-US" sz="2200" dirty="0"/>
              <a:t>Nurse-led initiative</a:t>
            </a:r>
          </a:p>
          <a:p>
            <a:r>
              <a:rPr lang="en-US" altLang="en-US" sz="2200" dirty="0"/>
              <a:t>Aim is to address many senior citizens’ inability to take care of their basic needs and prevent admission to a long-term facility</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5250B60-0B0F-1B41-BF61-AB71AAB18B44}"/>
              </a:ext>
            </a:extLst>
          </p:cNvPr>
          <p:cNvSpPr>
            <a:spLocks noGrp="1"/>
          </p:cNvSpPr>
          <p:nvPr>
            <p:ph type="title"/>
          </p:nvPr>
        </p:nvSpPr>
        <p:spPr/>
        <p:txBody>
          <a:bodyPr/>
          <a:lstStyle/>
          <a:p>
            <a:r>
              <a:rPr lang="en-US" altLang="en-US" sz="2500" dirty="0"/>
              <a:t>Case Study 2: Local-to-Regional-to-State Example</a:t>
            </a:r>
          </a:p>
        </p:txBody>
      </p:sp>
      <p:sp>
        <p:nvSpPr>
          <p:cNvPr id="3" name="Content Placeholder 2">
            <a:extLst>
              <a:ext uri="{FF2B5EF4-FFF2-40B4-BE49-F238E27FC236}">
                <a16:creationId xmlns="" xmlns:a16="http://schemas.microsoft.com/office/drawing/2014/main" id="{74B5C696-D01F-C646-8BC2-FF7C8EB6C9D9}"/>
              </a:ext>
            </a:extLst>
          </p:cNvPr>
          <p:cNvSpPr>
            <a:spLocks noGrp="1"/>
          </p:cNvSpPr>
          <p:nvPr>
            <p:ph idx="1"/>
          </p:nvPr>
        </p:nvSpPr>
        <p:spPr/>
        <p:txBody>
          <a:bodyPr/>
          <a:lstStyle/>
          <a:p>
            <a:r>
              <a:rPr lang="en-US" sz="2000" dirty="0"/>
              <a:t>Incremental journey to full practice authority for Virginia nurse practitioners</a:t>
            </a:r>
          </a:p>
          <a:p>
            <a:r>
              <a:rPr lang="en-US" sz="2000" dirty="0"/>
              <a:t>Incremental changes since 1975, including:</a:t>
            </a:r>
          </a:p>
          <a:p>
            <a:pPr lvl="1"/>
            <a:r>
              <a:rPr lang="en-US" sz="1800" dirty="0"/>
              <a:t>Required certification for licensing</a:t>
            </a:r>
          </a:p>
          <a:p>
            <a:pPr lvl="1"/>
            <a:r>
              <a:rPr lang="en-US" sz="1800" dirty="0"/>
              <a:t>Gradual expansion of prescriptive authority</a:t>
            </a:r>
          </a:p>
          <a:p>
            <a:pPr lvl="1"/>
            <a:r>
              <a:rPr lang="en-US" sz="1800" dirty="0"/>
              <a:t>Updated supervisory language and collaborative practice agreements</a:t>
            </a:r>
          </a:p>
          <a:p>
            <a:r>
              <a:rPr lang="en-US" sz="2000" dirty="0"/>
              <a:t>Passage of House Bill 793</a:t>
            </a:r>
          </a:p>
          <a:p>
            <a:pPr lvl="1"/>
            <a:r>
              <a:rPr lang="en-US" sz="1800" dirty="0"/>
              <a:t>Further reduced barriers to full practice authority</a:t>
            </a:r>
          </a:p>
          <a:p>
            <a:pPr lvl="1"/>
            <a:r>
              <a:rPr lang="en-US" sz="1800" dirty="0"/>
              <a:t>Requires NPs to have 5 years of full-time practice (or 5,000 hours) before applying for an autonomous license</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B5F5F50-67FB-4940-9801-0DDCD3F0A736}"/>
              </a:ext>
            </a:extLst>
          </p:cNvPr>
          <p:cNvSpPr>
            <a:spLocks noGrp="1"/>
          </p:cNvSpPr>
          <p:nvPr>
            <p:ph type="title"/>
          </p:nvPr>
        </p:nvSpPr>
        <p:spPr/>
        <p:txBody>
          <a:bodyPr/>
          <a:lstStyle/>
          <a:p>
            <a:r>
              <a:rPr lang="en-US" altLang="en-US" sz="2500" dirty="0"/>
              <a:t>Overview of Models and Dimensions</a:t>
            </a:r>
          </a:p>
        </p:txBody>
      </p:sp>
      <p:sp>
        <p:nvSpPr>
          <p:cNvPr id="3" name="Content Placeholder 2">
            <a:extLst>
              <a:ext uri="{FF2B5EF4-FFF2-40B4-BE49-F238E27FC236}">
                <a16:creationId xmlns="" xmlns:a16="http://schemas.microsoft.com/office/drawing/2014/main" id="{2E707AB1-03EE-EA42-8418-AD885EA0B53B}"/>
              </a:ext>
            </a:extLst>
          </p:cNvPr>
          <p:cNvSpPr>
            <a:spLocks noGrp="1"/>
          </p:cNvSpPr>
          <p:nvPr>
            <p:ph idx="1"/>
          </p:nvPr>
        </p:nvSpPr>
        <p:spPr/>
        <p:txBody>
          <a:bodyPr/>
          <a:lstStyle/>
          <a:p>
            <a:r>
              <a:rPr lang="en-US" sz="1800" dirty="0" smtClean="0"/>
              <a:t>Actors—motivated policy entrepreneurs, activists, and other representatives of professional groups and organizations</a:t>
            </a:r>
          </a:p>
          <a:p>
            <a:r>
              <a:rPr lang="en-US" sz="1800" dirty="0" smtClean="0"/>
              <a:t>Ideas—power </a:t>
            </a:r>
            <a:r>
              <a:rPr lang="en-US" sz="1800" dirty="0"/>
              <a:t>of shared norms and values in getting an issue on the policymakers’ agenda</a:t>
            </a:r>
          </a:p>
          <a:p>
            <a:r>
              <a:rPr lang="en-US" sz="1800" dirty="0"/>
              <a:t>Interests—for example, reelection (political self-preservation), economic benefit, national security, professional advancement, and more; shape the behavior of policymakers and those who work to influence them</a:t>
            </a:r>
          </a:p>
          <a:p>
            <a:r>
              <a:rPr lang="en-US" sz="1800" dirty="0"/>
              <a:t>Institutions—organizational structures, rules, and procedures that are entrenched and shape actors’ expectations, preferences, and behaviors</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 xmlns:a16="http://schemas.microsoft.com/office/drawing/2014/main" id="{84EDE5D5-448B-7E42-8F2E-F2957CBD3651}"/>
              </a:ext>
            </a:extLst>
          </p:cNvPr>
          <p:cNvSpPr>
            <a:spLocks noGrp="1" noChangeArrowheads="1"/>
          </p:cNvSpPr>
          <p:nvPr>
            <p:ph type="title"/>
          </p:nvPr>
        </p:nvSpPr>
        <p:spPr/>
        <p:txBody>
          <a:bodyPr/>
          <a:lstStyle/>
          <a:p>
            <a:r>
              <a:rPr lang="en-US" sz="2500" dirty="0"/>
              <a:t>Kingdon Model</a:t>
            </a:r>
          </a:p>
        </p:txBody>
      </p:sp>
      <p:sp>
        <p:nvSpPr>
          <p:cNvPr id="2051" name="Rectangle 3">
            <a:extLst>
              <a:ext uri="{FF2B5EF4-FFF2-40B4-BE49-F238E27FC236}">
                <a16:creationId xmlns="" xmlns:a16="http://schemas.microsoft.com/office/drawing/2014/main" id="{EE5011EF-245C-F146-BD99-180BFBC20417}"/>
              </a:ext>
            </a:extLst>
          </p:cNvPr>
          <p:cNvSpPr>
            <a:spLocks noGrp="1" noChangeArrowheads="1"/>
          </p:cNvSpPr>
          <p:nvPr>
            <p:ph idx="1"/>
          </p:nvPr>
        </p:nvSpPr>
        <p:spPr/>
        <p:txBody>
          <a:bodyPr/>
          <a:lstStyle/>
          <a:p>
            <a:r>
              <a:rPr lang="en-US" sz="2200" dirty="0"/>
              <a:t>How issues get on the political agenda and how alternative solutions are devised</a:t>
            </a:r>
          </a:p>
          <a:p>
            <a:r>
              <a:rPr lang="en-US" sz="2200" dirty="0"/>
              <a:t>Three streams</a:t>
            </a:r>
          </a:p>
          <a:p>
            <a:pPr lvl="1"/>
            <a:r>
              <a:rPr lang="en-US" sz="2000" dirty="0"/>
              <a:t>Policy</a:t>
            </a:r>
          </a:p>
          <a:p>
            <a:pPr lvl="1"/>
            <a:r>
              <a:rPr lang="en-US" sz="2000" dirty="0"/>
              <a:t>Problem</a:t>
            </a:r>
          </a:p>
          <a:p>
            <a:pPr lvl="1"/>
            <a:r>
              <a:rPr lang="en-US" sz="2000" dirty="0"/>
              <a:t>Political</a:t>
            </a:r>
          </a:p>
          <a:p>
            <a:r>
              <a:rPr lang="en-US" sz="2200" dirty="0"/>
              <a:t>Window of opportunity</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 xmlns:a16="http://schemas.microsoft.com/office/drawing/2014/main" id="{756853AA-8D03-F548-B426-E165E7465D6F}"/>
              </a:ext>
            </a:extLst>
          </p:cNvPr>
          <p:cNvSpPr>
            <a:spLocks noGrp="1" noChangeArrowheads="1"/>
          </p:cNvSpPr>
          <p:nvPr>
            <p:ph type="title"/>
          </p:nvPr>
        </p:nvSpPr>
        <p:spPr/>
        <p:txBody>
          <a:bodyPr/>
          <a:lstStyle/>
          <a:p>
            <a:r>
              <a:rPr lang="en-US" sz="2500" dirty="0"/>
              <a:t>Importance of Contextual Dimensions</a:t>
            </a:r>
          </a:p>
        </p:txBody>
      </p:sp>
      <p:sp>
        <p:nvSpPr>
          <p:cNvPr id="17411" name="Rectangle 3">
            <a:extLst>
              <a:ext uri="{FF2B5EF4-FFF2-40B4-BE49-F238E27FC236}">
                <a16:creationId xmlns="" xmlns:a16="http://schemas.microsoft.com/office/drawing/2014/main" id="{F9CA084F-76F5-F246-8785-C83299665911}"/>
              </a:ext>
            </a:extLst>
          </p:cNvPr>
          <p:cNvSpPr>
            <a:spLocks noGrp="1" noChangeArrowheads="1"/>
          </p:cNvSpPr>
          <p:nvPr>
            <p:ph idx="1"/>
          </p:nvPr>
        </p:nvSpPr>
        <p:spPr/>
        <p:txBody>
          <a:bodyPr/>
          <a:lstStyle/>
          <a:p>
            <a:r>
              <a:rPr lang="en-US" altLang="en-US" sz="2200" dirty="0"/>
              <a:t>Political context</a:t>
            </a:r>
          </a:p>
          <a:p>
            <a:pPr lvl="1"/>
            <a:r>
              <a:rPr lang="en-US" altLang="en-US" sz="2000" dirty="0"/>
              <a:t>Fragmentation of power</a:t>
            </a:r>
          </a:p>
          <a:p>
            <a:r>
              <a:rPr lang="en-US" altLang="en-US" sz="2200" dirty="0"/>
              <a:t>Economic context</a:t>
            </a:r>
          </a:p>
          <a:p>
            <a:pPr lvl="1"/>
            <a:r>
              <a:rPr lang="en-US" altLang="en-US" sz="2000" dirty="0"/>
              <a:t>Scarcity</a:t>
            </a:r>
          </a:p>
          <a:p>
            <a:r>
              <a:rPr lang="en-US" altLang="en-US" sz="2200" dirty="0"/>
              <a:t>Social and cultural values </a:t>
            </a:r>
          </a:p>
          <a:p>
            <a:r>
              <a:rPr lang="en-US" altLang="en-US" sz="2200" dirty="0"/>
              <a:t>Administrative context</a:t>
            </a:r>
          </a:p>
          <a:p>
            <a:pPr lvl="1"/>
            <a:r>
              <a:rPr lang="en-US" altLang="en-US" sz="2000" dirty="0"/>
              <a:t>Who will implement a policy </a:t>
            </a:r>
          </a:p>
          <a:p>
            <a:pPr lvl="1"/>
            <a:r>
              <a:rPr lang="en-US" altLang="en-US" sz="2000" dirty="0"/>
              <a:t>How a policy will be implemented</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E04C77A-EA7A-7541-BAB3-DD0A343B66E9}"/>
              </a:ext>
            </a:extLst>
          </p:cNvPr>
          <p:cNvSpPr>
            <a:spLocks noGrp="1"/>
          </p:cNvSpPr>
          <p:nvPr>
            <p:ph type="title"/>
          </p:nvPr>
        </p:nvSpPr>
        <p:spPr/>
        <p:txBody>
          <a:bodyPr/>
          <a:lstStyle/>
          <a:p>
            <a:r>
              <a:rPr lang="en-US" sz="2500" dirty="0"/>
              <a:t>Target Populations and Issue Characteristics</a:t>
            </a:r>
          </a:p>
        </p:txBody>
      </p:sp>
      <p:sp>
        <p:nvSpPr>
          <p:cNvPr id="3" name="Content Placeholder 2">
            <a:extLst>
              <a:ext uri="{FF2B5EF4-FFF2-40B4-BE49-F238E27FC236}">
                <a16:creationId xmlns="" xmlns:a16="http://schemas.microsoft.com/office/drawing/2014/main" id="{ADAEAA25-5733-3440-BBD4-22A7F97C48CE}"/>
              </a:ext>
            </a:extLst>
          </p:cNvPr>
          <p:cNvSpPr>
            <a:spLocks noGrp="1"/>
          </p:cNvSpPr>
          <p:nvPr>
            <p:ph idx="1"/>
          </p:nvPr>
        </p:nvSpPr>
        <p:spPr/>
        <p:txBody>
          <a:bodyPr/>
          <a:lstStyle/>
          <a:p>
            <a:r>
              <a:rPr lang="en-US" sz="2200" dirty="0"/>
              <a:t>Value of knowing how elected officials perceive different target populations</a:t>
            </a:r>
          </a:p>
          <a:p>
            <a:r>
              <a:rPr lang="en-US" sz="2200" dirty="0"/>
              <a:t>Population categories</a:t>
            </a:r>
          </a:p>
          <a:p>
            <a:pPr lvl="1"/>
            <a:r>
              <a:rPr lang="en-US" sz="2000" dirty="0"/>
              <a:t>Advantaged</a:t>
            </a:r>
          </a:p>
          <a:p>
            <a:pPr lvl="1"/>
            <a:r>
              <a:rPr lang="en-US" sz="2000" dirty="0"/>
              <a:t>Contenders</a:t>
            </a:r>
          </a:p>
          <a:p>
            <a:pPr lvl="1"/>
            <a:r>
              <a:rPr lang="en-US" sz="2000" dirty="0"/>
              <a:t>Dependents</a:t>
            </a:r>
          </a:p>
          <a:p>
            <a:pPr lvl="1"/>
            <a:r>
              <a:rPr lang="en-US" sz="2000" dirty="0"/>
              <a:t>Deviants</a:t>
            </a:r>
          </a:p>
        </p:txBody>
      </p:sp>
    </p:spTree>
    <p:extLst>
      <p:ext uri="{BB962C8B-B14F-4D97-AF65-F5344CB8AC3E}">
        <p14:creationId xmlns:p14="http://schemas.microsoft.com/office/powerpoint/2010/main" val="2630700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Educational subjects 16x9">
  <a:themeElements>
    <a:clrScheme name="JBLPSG PPT 1">
      <a:dk1>
        <a:srgbClr val="3C4743"/>
      </a:dk1>
      <a:lt1>
        <a:srgbClr val="E1E1E1"/>
      </a:lt1>
      <a:dk2>
        <a:srgbClr val="000000"/>
      </a:dk2>
      <a:lt2>
        <a:srgbClr val="FFFFFF"/>
      </a:lt2>
      <a:accent1>
        <a:srgbClr val="FFC324"/>
      </a:accent1>
      <a:accent2>
        <a:srgbClr val="F05123"/>
      </a:accent2>
      <a:accent3>
        <a:srgbClr val="418AC9"/>
      </a:accent3>
      <a:accent4>
        <a:srgbClr val="B7B7B7"/>
      </a:accent4>
      <a:accent5>
        <a:srgbClr val="00B18A"/>
      </a:accent5>
      <a:accent6>
        <a:srgbClr val="7BABBF"/>
      </a:accent6>
      <a:hlink>
        <a:srgbClr val="004B91"/>
      </a:hlink>
      <a:folHlink>
        <a:srgbClr val="5C284B"/>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TF00001127.potx" id="{6B18C398-4F76-4BDC-B8A4-D02A96E0AA82}" vid="{FBF1AC64-E511-41D2-AA23-0E693E79CD7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9781284228519_PPTx_template</Template>
  <TotalTime>1677</TotalTime>
  <Words>630</Words>
  <Application>Microsoft Office PowerPoint</Application>
  <PresentationFormat>On-screen Show (16:9)</PresentationFormat>
  <Paragraphs>89</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Educational subjects 16x9</vt:lpstr>
      <vt:lpstr>Problem Identification and Agenda Setting: What Rises to a Policymaker’s Attention?</vt:lpstr>
      <vt:lpstr>Introduction</vt:lpstr>
      <vt:lpstr>Levels of the Political Agenda</vt:lpstr>
      <vt:lpstr>Case Study 1: A Local-to-National Example</vt:lpstr>
      <vt:lpstr>Case Study 2: Local-to-Regional-to-State Example</vt:lpstr>
      <vt:lpstr>Overview of Models and Dimensions</vt:lpstr>
      <vt:lpstr>Kingdon Model</vt:lpstr>
      <vt:lpstr>Importance of Contextual Dimensions</vt:lpstr>
      <vt:lpstr>Target Populations and Issue Characteristics</vt:lpstr>
      <vt:lpstr>Advocacy Coalition Framework</vt:lpstr>
      <vt:lpstr>Path Dependency</vt:lpstr>
      <vt:lpstr>Punctuated Equilibrium</vt:lpstr>
      <vt:lpstr>Case Study 3: The Patient Protection and Affordable Care Act (ACA)</vt:lpstr>
      <vt:lpstr>Litigation</vt:lpstr>
      <vt:lpstr>Conclusion</vt:lpstr>
    </vt:vector>
  </TitlesOfParts>
  <Company>Medical College of Ohio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dc:title>
  <dc:creator>jmilstead</dc:creator>
  <cp:lastModifiedBy>TE</cp:lastModifiedBy>
  <cp:revision>143</cp:revision>
  <dcterms:created xsi:type="dcterms:W3CDTF">2011-08-23T22:46:02Z</dcterms:created>
  <dcterms:modified xsi:type="dcterms:W3CDTF">2021-07-22T01:52:59Z</dcterms:modified>
</cp:coreProperties>
</file>