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76" r:id="rId4"/>
  </p:sldMasterIdLst>
  <p:notesMasterIdLst>
    <p:notesMasterId r:id="rId22"/>
  </p:notesMasterIdLst>
  <p:handoutMasterIdLst>
    <p:handoutMasterId r:id="rId23"/>
  </p:handoutMasterIdLst>
  <p:sldIdLst>
    <p:sldId id="256" r:id="rId5"/>
    <p:sldId id="298" r:id="rId6"/>
    <p:sldId id="261" r:id="rId7"/>
    <p:sldId id="299" r:id="rId8"/>
    <p:sldId id="306" r:id="rId9"/>
    <p:sldId id="313" r:id="rId10"/>
    <p:sldId id="296" r:id="rId11"/>
    <p:sldId id="303" r:id="rId12"/>
    <p:sldId id="309" r:id="rId13"/>
    <p:sldId id="308" r:id="rId14"/>
    <p:sldId id="307" r:id="rId15"/>
    <p:sldId id="304" r:id="rId16"/>
    <p:sldId id="310" r:id="rId17"/>
    <p:sldId id="311" r:id="rId18"/>
    <p:sldId id="314" r:id="rId19"/>
    <p:sldId id="297" r:id="rId20"/>
    <p:sldId id="31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50564F-E098-4FAB-A1D5-61B885E684A6}">
          <p14:sldIdLst>
            <p14:sldId id="256"/>
            <p14:sldId id="298"/>
            <p14:sldId id="261"/>
            <p14:sldId id="299"/>
            <p14:sldId id="306"/>
            <p14:sldId id="313"/>
            <p14:sldId id="296"/>
            <p14:sldId id="303"/>
            <p14:sldId id="309"/>
            <p14:sldId id="308"/>
            <p14:sldId id="307"/>
            <p14:sldId id="304"/>
            <p14:sldId id="310"/>
            <p14:sldId id="311"/>
            <p14:sldId id="314"/>
            <p14:sldId id="297"/>
            <p14:sldId id="31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1106" autoAdjust="0"/>
  </p:normalViewPr>
  <p:slideViewPr>
    <p:cSldViewPr snapToGrid="0" showGuides="1">
      <p:cViewPr varScale="1">
        <p:scale>
          <a:sx n="94" d="100"/>
          <a:sy n="94" d="100"/>
        </p:scale>
        <p:origin x="468" y="9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0" d="100"/>
          <a:sy n="60" d="100"/>
        </p:scale>
        <p:origin x="3187"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EE95FC5-CD6B-4A50-9262-DC414E16C3EA}">
      <dgm:prSet/>
      <dgm:spPr/>
      <dgm:t>
        <a:bodyPr/>
        <a:lstStyle/>
        <a:p>
          <a:r>
            <a:rPr lang="en-US" b="1" dirty="0" smtClean="0">
              <a:solidFill>
                <a:schemeClr val="tx1">
                  <a:alpha val="60000"/>
                </a:schemeClr>
              </a:solidFill>
            </a:rPr>
            <a:t>Types of Simulation</a:t>
          </a:r>
          <a:endParaRPr lang="en-US" b="1" dirty="0">
            <a:solidFill>
              <a:schemeClr val="tx1">
                <a:alpha val="60000"/>
              </a:schemeClr>
            </a:solidFill>
          </a:endParaRP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dgm:spPr/>
      <dgm:t>
        <a:bodyPr/>
        <a:lstStyle/>
        <a:p>
          <a:endParaRPr lang="en-US"/>
        </a:p>
      </dgm:t>
    </dgm:pt>
    <dgm:pt modelId="{F05611F0-8256-4954-B6CB-ED6B4F2DD397}">
      <dgm:prSet/>
      <dgm:spPr/>
      <dgm:t>
        <a:bodyPr/>
        <a:lstStyle/>
        <a:p>
          <a:r>
            <a:rPr lang="en-US" dirty="0" smtClean="0">
              <a:solidFill>
                <a:schemeClr val="tx1">
                  <a:alpha val="60000"/>
                </a:schemeClr>
              </a:solidFill>
            </a:rPr>
            <a:t>1.</a:t>
          </a:r>
          <a:r>
            <a:rPr lang="en-US" b="0" i="0" dirty="0" smtClean="0"/>
            <a:t> High-Fidelity Simulation (HFS)</a:t>
          </a:r>
          <a:r>
            <a:rPr lang="en-US" dirty="0" smtClean="0">
              <a:solidFill>
                <a:schemeClr val="tx1">
                  <a:alpha val="60000"/>
                </a:schemeClr>
              </a:solidFill>
            </a:rPr>
            <a:t> </a:t>
          </a:r>
          <a:endParaRPr lang="en-US" dirty="0">
            <a:solidFill>
              <a:schemeClr val="tx1">
                <a:alpha val="60000"/>
              </a:schemeClr>
            </a:solidFill>
          </a:endParaRP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dgm:spPr/>
      <dgm:t>
        <a:bodyPr/>
        <a:lstStyle/>
        <a:p>
          <a:endParaRPr lang="en-US"/>
        </a:p>
      </dgm:t>
    </dgm:pt>
    <dgm:pt modelId="{22625139-F93A-4F3F-A7AA-4923A01AEDF3}">
      <dgm:prSet/>
      <dgm:spPr/>
      <dgm:t>
        <a:bodyPr/>
        <a:lstStyle/>
        <a:p>
          <a:r>
            <a:rPr lang="en-US" dirty="0" smtClean="0">
              <a:solidFill>
                <a:schemeClr val="tx1">
                  <a:alpha val="60000"/>
                </a:schemeClr>
              </a:solidFill>
            </a:rPr>
            <a:t>2. Augmented reality (AR)</a:t>
          </a:r>
          <a:endParaRPr lang="en-US" dirty="0">
            <a:solidFill>
              <a:schemeClr val="tx1">
                <a:alpha val="60000"/>
              </a:schemeClr>
            </a:solidFill>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dgm:spPr/>
      <dgm:t>
        <a:bodyPr/>
        <a:lstStyle/>
        <a:p>
          <a:endParaRPr lang="en-US"/>
        </a:p>
      </dgm:t>
    </dgm:pt>
    <dgm:pt modelId="{140952D0-0E1D-4F48-9F16-53581487CFA0}">
      <dgm:prSet/>
      <dgm:spPr/>
      <dgm:t>
        <a:bodyPr/>
        <a:lstStyle/>
        <a:p>
          <a:r>
            <a:rPr lang="en-US" dirty="0" smtClean="0">
              <a:solidFill>
                <a:schemeClr val="tx1">
                  <a:alpha val="60000"/>
                </a:schemeClr>
              </a:solidFill>
            </a:rPr>
            <a:t>3. Virtual Reality </a:t>
          </a:r>
          <a:endParaRPr lang="en-US" dirty="0">
            <a:solidFill>
              <a:schemeClr val="tx1">
                <a:alpha val="60000"/>
              </a:schemeClr>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dgm:spPr/>
      <dgm:t>
        <a:bodyPr/>
        <a:lstStyle/>
        <a:p>
          <a:endParaRPr lang="en-US"/>
        </a:p>
      </dgm:t>
    </dgm:pt>
    <dgm:pt modelId="{C2F8C7F7-44C4-414A-BCCD-56E91DD0A777}">
      <dgm:prSet/>
      <dgm:spPr/>
      <dgm:t>
        <a:bodyPr/>
        <a:lstStyle/>
        <a:p>
          <a:endParaRPr lang="en-US" dirty="0">
            <a:solidFill>
              <a:schemeClr val="tx1">
                <a:alpha val="60000"/>
              </a:schemeClr>
            </a:solidFill>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dgm:spPr/>
      <dgm:t>
        <a:bodyPr/>
        <a:lstStyle/>
        <a:p>
          <a:endParaRPr lang="en-US"/>
        </a:p>
      </dgm:t>
    </dgm:pt>
    <dgm:pt modelId="{539F0B2D-763D-4639-B4AA-CC4EE0B8029F}" type="pres">
      <dgm:prSet presAssocID="{D0F07F19-1F50-4B42-A7A0-278DF9D25BB1}" presName="root" presStyleCnt="0">
        <dgm:presLayoutVars>
          <dgm:dir/>
          <dgm:resizeHandles val="exact"/>
        </dgm:presLayoutVars>
      </dgm:prSet>
      <dgm:spPr/>
      <dgm:t>
        <a:bodyPr/>
        <a:lstStyle/>
        <a:p>
          <a:endParaRPr lang="en-US"/>
        </a:p>
      </dgm:t>
    </dgm:pt>
    <dgm:pt modelId="{7C57C5FD-BC94-4852-B3EC-3A72C51988CA}" type="pres">
      <dgm:prSet presAssocID="{2EE95FC5-CD6B-4A50-9262-DC414E16C3EA}" presName="compNode" presStyleCnt="0"/>
      <dgm:spPr/>
    </dgm:pt>
    <dgm:pt modelId="{8D5BCCB0-FE2C-4B39-92FA-86E015360BFE}" type="pres">
      <dgm:prSet presAssocID="{2EE95FC5-CD6B-4A50-9262-DC414E16C3EA}" presName="bgRect" presStyleLbl="bgShp" presStyleIdx="0" presStyleCnt="5"/>
      <dgm:spPr>
        <a:prstGeom prst="rect">
          <a:avLst/>
        </a:prstGeom>
        <a:solidFill>
          <a:schemeClr val="accent1">
            <a:lumMod val="40000"/>
            <a:lumOff val="60000"/>
            <a:alpha val="50000"/>
          </a:schemeClr>
        </a:solidFill>
      </dgm:spPr>
    </dgm:pt>
    <dgm:pt modelId="{B970FC54-593D-4FE9-AFCD-C77EE53A4F01}" type="pres">
      <dgm:prSet presAssocID="{2EE95FC5-CD6B-4A50-9262-DC414E16C3EA}" presName="iconRect" presStyleLbl="node1" presStyleIdx="0" presStyleCnt="5"/>
      <dgm:spPr>
        <a:blipFill dpi="0" rotWithShape="1">
          <a:blip xmlns:r="http://schemas.openxmlformats.org/officeDocument/2006/relationships" r:embed="rId1">
            <a:alphaModFix amt="50000"/>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8B0477A4-6C5F-46E6-8910-A51FA1F661B5}" type="pres">
      <dgm:prSet presAssocID="{2EE95FC5-CD6B-4A50-9262-DC414E16C3EA}" presName="spaceRect" presStyleCnt="0"/>
      <dgm:spPr/>
    </dgm:pt>
    <dgm:pt modelId="{1002F504-21FD-4710-AB54-6DD4AE8B1DEB}" type="pres">
      <dgm:prSet presAssocID="{2EE95FC5-CD6B-4A50-9262-DC414E16C3EA}" presName="parTx" presStyleLbl="revTx" presStyleIdx="0" presStyleCnt="5" custLinFactNeighborX="-2848">
        <dgm:presLayoutVars>
          <dgm:chMax val="0"/>
          <dgm:chPref val="0"/>
        </dgm:presLayoutVars>
      </dgm:prSet>
      <dgm:spPr/>
      <dgm:t>
        <a:bodyPr/>
        <a:lstStyle/>
        <a:p>
          <a:endParaRPr lang="en-US"/>
        </a:p>
      </dgm:t>
    </dgm:pt>
    <dgm:pt modelId="{C5D2D154-D04C-4060-B371-4FA5C99B7538}" type="pres">
      <dgm:prSet presAssocID="{C99EBBB1-E916-471C-83C9-ABE85B42AC26}" presName="sibTrans" presStyleCnt="0"/>
      <dgm:spPr/>
    </dgm:pt>
    <dgm:pt modelId="{0E0B23C8-D5E1-4B41-BDA7-2CE57755BE6A}" type="pres">
      <dgm:prSet presAssocID="{F05611F0-8256-4954-B6CB-ED6B4F2DD397}" presName="compNode" presStyleCnt="0"/>
      <dgm:spPr/>
    </dgm:pt>
    <dgm:pt modelId="{CD05AFB1-E184-456B-B0D2-9C36C4272D02}" type="pres">
      <dgm:prSet presAssocID="{F05611F0-8256-4954-B6CB-ED6B4F2DD397}" presName="bgRect" presStyleLbl="bgShp" presStyleIdx="1" presStyleCnt="5"/>
      <dgm:spPr>
        <a:prstGeom prst="rect">
          <a:avLst/>
        </a:prstGeom>
        <a:solidFill>
          <a:schemeClr val="accent1">
            <a:lumMod val="40000"/>
            <a:lumOff val="60000"/>
            <a:alpha val="50000"/>
          </a:schemeClr>
        </a:solidFill>
      </dgm:spPr>
    </dgm:pt>
    <dgm:pt modelId="{74FDC127-8DFD-4460-AE93-0411105DEB60}" type="pres">
      <dgm:prSet presAssocID="{F05611F0-8256-4954-B6CB-ED6B4F2DD397}" presName="iconRect" presStyleLbl="node1" presStyleIdx="1" presStyleCnt="5"/>
      <dgm:spPr>
        <a:blipFill dpi="0" rotWithShape="1">
          <a:blip xmlns:r="http://schemas.openxmlformats.org/officeDocument/2006/relationships"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Beaker"/>
        </a:ext>
      </dgm:extLst>
    </dgm:pt>
    <dgm:pt modelId="{58414D7F-A9B2-47FB-8B18-5EF591AE26CC}" type="pres">
      <dgm:prSet presAssocID="{F05611F0-8256-4954-B6CB-ED6B4F2DD397}" presName="spaceRect" presStyleCnt="0"/>
      <dgm:spPr/>
    </dgm:pt>
    <dgm:pt modelId="{1A91019B-6FF6-4E88-A622-AA77E19BE965}" type="pres">
      <dgm:prSet presAssocID="{F05611F0-8256-4954-B6CB-ED6B4F2DD397}" presName="parTx" presStyleLbl="revTx" presStyleIdx="1" presStyleCnt="5" custLinFactNeighborX="-2848">
        <dgm:presLayoutVars>
          <dgm:chMax val="0"/>
          <dgm:chPref val="0"/>
        </dgm:presLayoutVars>
      </dgm:prSet>
      <dgm:spPr/>
      <dgm:t>
        <a:bodyPr/>
        <a:lstStyle/>
        <a:p>
          <a:endParaRPr lang="en-US"/>
        </a:p>
      </dgm:t>
    </dgm:pt>
    <dgm:pt modelId="{7016EE3B-7F4A-42C5-A09F-919C1401C4BC}" type="pres">
      <dgm:prSet presAssocID="{6BD5265A-8333-420D-BDB2-65F10B3EBD76}" presName="sibTrans" presStyleCnt="0"/>
      <dgm:spPr/>
    </dgm:pt>
    <dgm:pt modelId="{815AA52A-6D18-4177-AE6D-E0559FAFDE78}" type="pres">
      <dgm:prSet presAssocID="{22625139-F93A-4F3F-A7AA-4923A01AEDF3}" presName="compNode" presStyleCnt="0"/>
      <dgm:spPr/>
    </dgm:pt>
    <dgm:pt modelId="{A8176E5D-B119-4234-91AB-EFE9C2CF80B7}" type="pres">
      <dgm:prSet presAssocID="{22625139-F93A-4F3F-A7AA-4923A01AEDF3}" presName="bgRect" presStyleLbl="bgShp" presStyleIdx="2" presStyleCnt="5"/>
      <dgm:spPr>
        <a:prstGeom prst="rect">
          <a:avLst/>
        </a:prstGeom>
        <a:solidFill>
          <a:schemeClr val="accent1">
            <a:lumMod val="40000"/>
            <a:lumOff val="60000"/>
            <a:alpha val="50000"/>
          </a:schemeClr>
        </a:solidFill>
      </dgm:spPr>
    </dgm:pt>
    <dgm:pt modelId="{DB85AE0A-C466-4604-9C2E-87F8EA52DD0F}" type="pres">
      <dgm:prSet presAssocID="{22625139-F93A-4F3F-A7AA-4923A01AEDF3}" presName="iconRect" presStyleLbl="node1" presStyleIdx="2" presStyleCnt="5"/>
      <dgm:spPr>
        <a:blipFill dpi="0" rotWithShape="1">
          <a:blip xmlns:r="http://schemas.openxmlformats.org/officeDocument/2006/relationships" r:embed="rId5">
            <a:alphaModFix amt="50000"/>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Open Book"/>
        </a:ext>
      </dgm:extLst>
    </dgm:pt>
    <dgm:pt modelId="{A8722341-C6F1-4D89-89A6-4EF02F8B76E1}" type="pres">
      <dgm:prSet presAssocID="{22625139-F93A-4F3F-A7AA-4923A01AEDF3}" presName="spaceRect" presStyleCnt="0"/>
      <dgm:spPr/>
    </dgm:pt>
    <dgm:pt modelId="{5A5E0268-7557-41F6-A6CC-892DF11AAC18}" type="pres">
      <dgm:prSet presAssocID="{22625139-F93A-4F3F-A7AA-4923A01AEDF3}" presName="parTx" presStyleLbl="revTx" presStyleIdx="2" presStyleCnt="5" custLinFactNeighborX="-2848">
        <dgm:presLayoutVars>
          <dgm:chMax val="0"/>
          <dgm:chPref val="0"/>
        </dgm:presLayoutVars>
      </dgm:prSet>
      <dgm:spPr/>
      <dgm:t>
        <a:bodyPr/>
        <a:lstStyle/>
        <a:p>
          <a:endParaRPr lang="en-US"/>
        </a:p>
      </dgm:t>
    </dgm:pt>
    <dgm:pt modelId="{5ACA2613-1755-4541-BF52-A7AD043980F4}" type="pres">
      <dgm:prSet presAssocID="{A8E2FA08-4DD4-4654-A85D-9A99162D6201}" presName="sibTrans" presStyleCnt="0"/>
      <dgm:spPr/>
    </dgm:pt>
    <dgm:pt modelId="{D58F1FE7-CDEB-42F6-BC01-82FB71EDF9C0}" type="pres">
      <dgm:prSet presAssocID="{140952D0-0E1D-4F48-9F16-53581487CFA0}" presName="compNode" presStyleCnt="0"/>
      <dgm:spPr/>
    </dgm:pt>
    <dgm:pt modelId="{A102E018-9C2C-4317-8572-9362E8FC1AF8}" type="pres">
      <dgm:prSet presAssocID="{140952D0-0E1D-4F48-9F16-53581487CFA0}" presName="bgRect" presStyleLbl="bgShp" presStyleIdx="3" presStyleCnt="5"/>
      <dgm:spPr>
        <a:prstGeom prst="rect">
          <a:avLst/>
        </a:prstGeom>
        <a:solidFill>
          <a:schemeClr val="accent1">
            <a:lumMod val="40000"/>
            <a:lumOff val="60000"/>
            <a:alpha val="50000"/>
          </a:schemeClr>
        </a:solidFill>
      </dgm:spPr>
    </dgm:pt>
    <dgm:pt modelId="{3353CF1D-5822-47BA-A6C2-AC7DC94D5A9C}" type="pres">
      <dgm:prSet presAssocID="{140952D0-0E1D-4F48-9F16-53581487CFA0}" presName="iconRect" presStyleLbl="node1" presStyleIdx="3" presStyleCnt="5"/>
      <dgm:spPr>
        <a:blipFill dpi="0" rotWithShape="1">
          <a:blip xmlns:r="http://schemas.openxmlformats.org/officeDocument/2006/relationships" r:embed="rId7">
            <a:alphaModFix amt="50000"/>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Microscope"/>
        </a:ext>
      </dgm:extLst>
    </dgm:pt>
    <dgm:pt modelId="{0326715C-7787-454B-B5D4-2E4B73514584}" type="pres">
      <dgm:prSet presAssocID="{140952D0-0E1D-4F48-9F16-53581487CFA0}" presName="spaceRect" presStyleCnt="0"/>
      <dgm:spPr/>
    </dgm:pt>
    <dgm:pt modelId="{B05634FC-081B-4BC5-BE4E-70E96448CBC7}" type="pres">
      <dgm:prSet presAssocID="{140952D0-0E1D-4F48-9F16-53581487CFA0}" presName="parTx" presStyleLbl="revTx" presStyleIdx="3" presStyleCnt="5" custLinFactNeighborX="-2848">
        <dgm:presLayoutVars>
          <dgm:chMax val="0"/>
          <dgm:chPref val="0"/>
        </dgm:presLayoutVars>
      </dgm:prSet>
      <dgm:spPr/>
      <dgm:t>
        <a:bodyPr/>
        <a:lstStyle/>
        <a:p>
          <a:endParaRPr lang="en-US"/>
        </a:p>
      </dgm:t>
    </dgm:pt>
    <dgm:pt modelId="{941E5EAA-3190-4C8A-9550-C01AB013F3B6}" type="pres">
      <dgm:prSet presAssocID="{2804F27C-9BA9-4D07-AB02-74BE7DFA2C0E}" presName="sibTrans" presStyleCnt="0"/>
      <dgm:spPr/>
    </dgm:pt>
    <dgm:pt modelId="{E4485791-256C-479D-93C2-2AB8EE372B1D}" type="pres">
      <dgm:prSet presAssocID="{C2F8C7F7-44C4-414A-BCCD-56E91DD0A777}" presName="compNode" presStyleCnt="0"/>
      <dgm:spPr/>
    </dgm:pt>
    <dgm:pt modelId="{E3FB0205-9E6F-404E-BB9F-D3662F49AF1C}" type="pres">
      <dgm:prSet presAssocID="{C2F8C7F7-44C4-414A-BCCD-56E91DD0A777}" presName="bgRect" presStyleLbl="bgShp" presStyleIdx="4" presStyleCnt="5" custLinFactY="300000" custLinFactNeighborX="8010" custLinFactNeighborY="320028"/>
      <dgm:spPr>
        <a:prstGeom prst="rect">
          <a:avLst/>
        </a:prstGeom>
        <a:solidFill>
          <a:schemeClr val="accent1">
            <a:lumMod val="40000"/>
            <a:lumOff val="60000"/>
            <a:alpha val="50000"/>
          </a:schemeClr>
        </a:solidFill>
      </dgm:spPr>
    </dgm:pt>
    <dgm:pt modelId="{7169F0BE-38ED-4AA0-BD0F-6AEA778C8DB9}" type="pres">
      <dgm:prSet presAssocID="{C2F8C7F7-44C4-414A-BCCD-56E91DD0A777}" presName="iconRect" presStyleLbl="node1" presStyleIdx="4" presStyleCnt="5"/>
      <dgm:spPr>
        <a:blipFill dpi="0" rotWithShape="1">
          <a:blip xmlns:r="http://schemas.openxmlformats.org/officeDocument/2006/relationships" r:embed="rId9">
            <a:alphaModFix amt="50000"/>
            <a:extLst>
              <a:ext uri="{96DAC541-7B7A-43D3-8B79-37D633B846F1}">
                <asvg:svgBlip xmlns="" xmlns:asvg="http://schemas.microsoft.com/office/drawing/2016/SVG/main" r:embed="rId10"/>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Flask"/>
        </a:ext>
      </dgm:extLst>
    </dgm:pt>
    <dgm:pt modelId="{58BC7B20-3838-469F-BE20-773F9621E096}" type="pres">
      <dgm:prSet presAssocID="{C2F8C7F7-44C4-414A-BCCD-56E91DD0A777}" presName="spaceRect" presStyleCnt="0"/>
      <dgm:spPr/>
    </dgm:pt>
    <dgm:pt modelId="{EB0F5FA3-DAEB-4780-B272-E569966A52CF}" type="pres">
      <dgm:prSet presAssocID="{C2F8C7F7-44C4-414A-BCCD-56E91DD0A777}" presName="parTx" presStyleLbl="revTx" presStyleIdx="4" presStyleCnt="5" custLinFactNeighborX="-3204">
        <dgm:presLayoutVars>
          <dgm:chMax val="0"/>
          <dgm:chPref val="0"/>
        </dgm:presLayoutVars>
      </dgm:prSet>
      <dgm:spPr/>
      <dgm:t>
        <a:bodyPr/>
        <a:lstStyle/>
        <a:p>
          <a:endParaRPr lang="en-US"/>
        </a:p>
      </dgm:t>
    </dgm:pt>
  </dgm:ptLst>
  <dgm:cxnLst>
    <dgm:cxn modelId="{FAEA9C64-F0D3-4558-9A35-23F0581DC7BF}" type="presOf" srcId="{140952D0-0E1D-4F48-9F16-53581487CFA0}" destId="{B05634FC-081B-4BC5-BE4E-70E96448CBC7}" srcOrd="0" destOrd="0" presId="urn:microsoft.com/office/officeart/2018/2/layout/IconVerticalSolidList"/>
    <dgm:cxn modelId="{09B52955-21F8-4660-80B5-8AC2F661638E}" type="presOf" srcId="{22625139-F93A-4F3F-A7AA-4923A01AEDF3}" destId="{5A5E0268-7557-41F6-A6CC-892DF11AAC18}" srcOrd="0" destOrd="0" presId="urn:microsoft.com/office/officeart/2018/2/layout/IconVerticalSolidList"/>
    <dgm:cxn modelId="{FC7721F0-429B-4CE7-BE98-C2F3C41FE9C7}" srcId="{D0F07F19-1F50-4B42-A7A0-278DF9D25BB1}" destId="{22625139-F93A-4F3F-A7AA-4923A01AEDF3}" srcOrd="2" destOrd="0" parTransId="{F549A0EB-6BE9-4749-8336-B02A279AE302}" sibTransId="{A8E2FA08-4DD4-4654-A85D-9A99162D6201}"/>
    <dgm:cxn modelId="{E901F845-631E-42AD-82B2-653DA40B389B}" type="presOf" srcId="{C2F8C7F7-44C4-414A-BCCD-56E91DD0A777}" destId="{EB0F5FA3-DAEB-4780-B272-E569966A52CF}" srcOrd="0" destOrd="0" presId="urn:microsoft.com/office/officeart/2018/2/layout/IconVerticalSolidList"/>
    <dgm:cxn modelId="{FA896689-06F0-4649-9FF7-0D3A04B5B25E}" type="presOf" srcId="{D0F07F19-1F50-4B42-A7A0-278DF9D25BB1}" destId="{539F0B2D-763D-4639-B4AA-CC4EE0B8029F}" srcOrd="0" destOrd="0" presId="urn:microsoft.com/office/officeart/2018/2/layout/IconVerticalSolidList"/>
    <dgm:cxn modelId="{B07163E8-ADEC-492A-8F07-7E5786AB23AE}" srcId="{D0F07F19-1F50-4B42-A7A0-278DF9D25BB1}" destId="{140952D0-0E1D-4F48-9F16-53581487CFA0}" srcOrd="3" destOrd="0" parTransId="{790C446F-6917-41E7-BE01-7AFE2676D505}" sibTransId="{2804F27C-9BA9-4D07-AB02-74BE7DFA2C0E}"/>
    <dgm:cxn modelId="{D28FE450-D56C-43DC-901C-B2275D62B369}" type="presOf" srcId="{2EE95FC5-CD6B-4A50-9262-DC414E16C3EA}" destId="{1002F504-21FD-4710-AB54-6DD4AE8B1DEB}" srcOrd="0" destOrd="0" presId="urn:microsoft.com/office/officeart/2018/2/layout/IconVerticalSolidList"/>
    <dgm:cxn modelId="{B3F19EC2-A372-4EC3-BFE0-C62FFDFE3DF6}" srcId="{D0F07F19-1F50-4B42-A7A0-278DF9D25BB1}" destId="{2EE95FC5-CD6B-4A50-9262-DC414E16C3EA}" srcOrd="0" destOrd="0" parTransId="{75374347-884B-4721-8CFF-DF080F5B1C79}" sibTransId="{C99EBBB1-E916-471C-83C9-ABE85B42AC26}"/>
    <dgm:cxn modelId="{14D43B81-F92D-4CD8-9D1E-78CBF092C750}" srcId="{D0F07F19-1F50-4B42-A7A0-278DF9D25BB1}" destId="{C2F8C7F7-44C4-414A-BCCD-56E91DD0A777}" srcOrd="4" destOrd="0" parTransId="{E6C6DF88-9436-40D7-BA84-18FE896A6151}" sibTransId="{4E39967D-43EF-4F15-814A-2F491D900D43}"/>
    <dgm:cxn modelId="{3CC82EFE-ECBC-4EF1-9AD1-94F2F4D0F7F0}" type="presOf" srcId="{F05611F0-8256-4954-B6CB-ED6B4F2DD397}" destId="{1A91019B-6FF6-4E88-A622-AA77E19BE965}" srcOrd="0" destOrd="0" presId="urn:microsoft.com/office/officeart/2018/2/layout/IconVerticalSolidList"/>
    <dgm:cxn modelId="{914FACD2-336A-4471-9E99-312B3F8EAB04}" srcId="{D0F07F19-1F50-4B42-A7A0-278DF9D25BB1}" destId="{F05611F0-8256-4954-B6CB-ED6B4F2DD397}" srcOrd="1" destOrd="0" parTransId="{CD7328D6-9FAE-4506-9BDB-E06A571EC1D4}" sibTransId="{6BD5265A-8333-420D-BDB2-65F10B3EBD76}"/>
    <dgm:cxn modelId="{3141AECC-0824-4D33-B56E-0AA0BF76ADC4}" type="presParOf" srcId="{539F0B2D-763D-4639-B4AA-CC4EE0B8029F}" destId="{7C57C5FD-BC94-4852-B3EC-3A72C51988CA}" srcOrd="0" destOrd="0" presId="urn:microsoft.com/office/officeart/2018/2/layout/IconVerticalSolidList"/>
    <dgm:cxn modelId="{91B124C7-32BD-48C5-A045-6B89C6FA61EE}" type="presParOf" srcId="{7C57C5FD-BC94-4852-B3EC-3A72C51988CA}" destId="{8D5BCCB0-FE2C-4B39-92FA-86E015360BFE}" srcOrd="0" destOrd="0" presId="urn:microsoft.com/office/officeart/2018/2/layout/IconVerticalSolidList"/>
    <dgm:cxn modelId="{5C408221-FD1D-4546-A6E6-8330B2208253}" type="presParOf" srcId="{7C57C5FD-BC94-4852-B3EC-3A72C51988CA}" destId="{B970FC54-593D-4FE9-AFCD-C77EE53A4F01}" srcOrd="1" destOrd="0" presId="urn:microsoft.com/office/officeart/2018/2/layout/IconVerticalSolidList"/>
    <dgm:cxn modelId="{935E623E-CFDC-4AF8-B6EA-214446B4F401}" type="presParOf" srcId="{7C57C5FD-BC94-4852-B3EC-3A72C51988CA}" destId="{8B0477A4-6C5F-46E6-8910-A51FA1F661B5}" srcOrd="2" destOrd="0" presId="urn:microsoft.com/office/officeart/2018/2/layout/IconVerticalSolidList"/>
    <dgm:cxn modelId="{1E88C30E-19D9-4E39-B8C1-CD0573176A9E}" type="presParOf" srcId="{7C57C5FD-BC94-4852-B3EC-3A72C51988CA}" destId="{1002F504-21FD-4710-AB54-6DD4AE8B1DEB}" srcOrd="3" destOrd="0" presId="urn:microsoft.com/office/officeart/2018/2/layout/IconVerticalSolidList"/>
    <dgm:cxn modelId="{D98E3B47-5678-4183-ABFE-C52A79C56F19}" type="presParOf" srcId="{539F0B2D-763D-4639-B4AA-CC4EE0B8029F}" destId="{C5D2D154-D04C-4060-B371-4FA5C99B7538}" srcOrd="1" destOrd="0" presId="urn:microsoft.com/office/officeart/2018/2/layout/IconVerticalSolidList"/>
    <dgm:cxn modelId="{1C8B9CA9-55DE-4C4A-B6C3-9BF7170578A8}" type="presParOf" srcId="{539F0B2D-763D-4639-B4AA-CC4EE0B8029F}" destId="{0E0B23C8-D5E1-4B41-BDA7-2CE57755BE6A}" srcOrd="2" destOrd="0" presId="urn:microsoft.com/office/officeart/2018/2/layout/IconVerticalSolidList"/>
    <dgm:cxn modelId="{59E394A4-2CB8-4285-8A2E-C7AD9707C88A}" type="presParOf" srcId="{0E0B23C8-D5E1-4B41-BDA7-2CE57755BE6A}" destId="{CD05AFB1-E184-456B-B0D2-9C36C4272D02}" srcOrd="0" destOrd="0" presId="urn:microsoft.com/office/officeart/2018/2/layout/IconVerticalSolidList"/>
    <dgm:cxn modelId="{017797BA-DA8F-42A6-9B4B-2E3B232A9487}" type="presParOf" srcId="{0E0B23C8-D5E1-4B41-BDA7-2CE57755BE6A}" destId="{74FDC127-8DFD-4460-AE93-0411105DEB60}" srcOrd="1" destOrd="0" presId="urn:microsoft.com/office/officeart/2018/2/layout/IconVerticalSolidList"/>
    <dgm:cxn modelId="{75F07183-B2DD-4414-A5B8-8308084B8E3F}" type="presParOf" srcId="{0E0B23C8-D5E1-4B41-BDA7-2CE57755BE6A}" destId="{58414D7F-A9B2-47FB-8B18-5EF591AE26CC}" srcOrd="2" destOrd="0" presId="urn:microsoft.com/office/officeart/2018/2/layout/IconVerticalSolidList"/>
    <dgm:cxn modelId="{04F8BED2-D78F-4CD5-BBBC-7FC8C9F8F207}" type="presParOf" srcId="{0E0B23C8-D5E1-4B41-BDA7-2CE57755BE6A}" destId="{1A91019B-6FF6-4E88-A622-AA77E19BE965}" srcOrd="3" destOrd="0" presId="urn:microsoft.com/office/officeart/2018/2/layout/IconVerticalSolidList"/>
    <dgm:cxn modelId="{BCFD135B-FCED-466E-9159-B02BFE9D4001}" type="presParOf" srcId="{539F0B2D-763D-4639-B4AA-CC4EE0B8029F}" destId="{7016EE3B-7F4A-42C5-A09F-919C1401C4BC}" srcOrd="3" destOrd="0" presId="urn:microsoft.com/office/officeart/2018/2/layout/IconVerticalSolidList"/>
    <dgm:cxn modelId="{58EF4718-ACD6-43F8-805B-D62F90D9A920}" type="presParOf" srcId="{539F0B2D-763D-4639-B4AA-CC4EE0B8029F}" destId="{815AA52A-6D18-4177-AE6D-E0559FAFDE78}" srcOrd="4" destOrd="0" presId="urn:microsoft.com/office/officeart/2018/2/layout/IconVerticalSolidList"/>
    <dgm:cxn modelId="{D1615F48-ADED-4C2B-BB8A-59749B8AE730}" type="presParOf" srcId="{815AA52A-6D18-4177-AE6D-E0559FAFDE78}" destId="{A8176E5D-B119-4234-91AB-EFE9C2CF80B7}" srcOrd="0" destOrd="0" presId="urn:microsoft.com/office/officeart/2018/2/layout/IconVerticalSolidList"/>
    <dgm:cxn modelId="{79312827-D440-4AF8-9B00-B884A9E4A3BB}" type="presParOf" srcId="{815AA52A-6D18-4177-AE6D-E0559FAFDE78}" destId="{DB85AE0A-C466-4604-9C2E-87F8EA52DD0F}" srcOrd="1" destOrd="0" presId="urn:microsoft.com/office/officeart/2018/2/layout/IconVerticalSolidList"/>
    <dgm:cxn modelId="{E7924D5D-988A-4115-9A93-08F335B8947A}" type="presParOf" srcId="{815AA52A-6D18-4177-AE6D-E0559FAFDE78}" destId="{A8722341-C6F1-4D89-89A6-4EF02F8B76E1}" srcOrd="2" destOrd="0" presId="urn:microsoft.com/office/officeart/2018/2/layout/IconVerticalSolidList"/>
    <dgm:cxn modelId="{C6AD5C36-9185-4F14-9584-D2A1D2C97E1C}" type="presParOf" srcId="{815AA52A-6D18-4177-AE6D-E0559FAFDE78}" destId="{5A5E0268-7557-41F6-A6CC-892DF11AAC18}" srcOrd="3" destOrd="0" presId="urn:microsoft.com/office/officeart/2018/2/layout/IconVerticalSolidList"/>
    <dgm:cxn modelId="{7CC5D15E-F8FA-444A-AC16-03C2AF2F8435}" type="presParOf" srcId="{539F0B2D-763D-4639-B4AA-CC4EE0B8029F}" destId="{5ACA2613-1755-4541-BF52-A7AD043980F4}" srcOrd="5" destOrd="0" presId="urn:microsoft.com/office/officeart/2018/2/layout/IconVerticalSolidList"/>
    <dgm:cxn modelId="{459894C0-6852-4DFB-AB0C-15C59FA57691}" type="presParOf" srcId="{539F0B2D-763D-4639-B4AA-CC4EE0B8029F}" destId="{D58F1FE7-CDEB-42F6-BC01-82FB71EDF9C0}" srcOrd="6" destOrd="0" presId="urn:microsoft.com/office/officeart/2018/2/layout/IconVerticalSolidList"/>
    <dgm:cxn modelId="{14EE37A9-59E2-472A-B59D-2230A528B9EE}" type="presParOf" srcId="{D58F1FE7-CDEB-42F6-BC01-82FB71EDF9C0}" destId="{A102E018-9C2C-4317-8572-9362E8FC1AF8}" srcOrd="0" destOrd="0" presId="urn:microsoft.com/office/officeart/2018/2/layout/IconVerticalSolidList"/>
    <dgm:cxn modelId="{DA750973-958E-459C-8387-641E8911B272}" type="presParOf" srcId="{D58F1FE7-CDEB-42F6-BC01-82FB71EDF9C0}" destId="{3353CF1D-5822-47BA-A6C2-AC7DC94D5A9C}" srcOrd="1" destOrd="0" presId="urn:microsoft.com/office/officeart/2018/2/layout/IconVerticalSolidList"/>
    <dgm:cxn modelId="{62D5D3B0-A3FA-4D1D-8E7C-76B0202DCF7E}" type="presParOf" srcId="{D58F1FE7-CDEB-42F6-BC01-82FB71EDF9C0}" destId="{0326715C-7787-454B-B5D4-2E4B73514584}" srcOrd="2" destOrd="0" presId="urn:microsoft.com/office/officeart/2018/2/layout/IconVerticalSolidList"/>
    <dgm:cxn modelId="{BB5FA47B-6E17-41EB-8EF7-D7734FFE7C72}" type="presParOf" srcId="{D58F1FE7-CDEB-42F6-BC01-82FB71EDF9C0}" destId="{B05634FC-081B-4BC5-BE4E-70E96448CBC7}" srcOrd="3" destOrd="0" presId="urn:microsoft.com/office/officeart/2018/2/layout/IconVerticalSolidList"/>
    <dgm:cxn modelId="{45BA8686-C800-4DF7-8561-A1CCEF354961}" type="presParOf" srcId="{539F0B2D-763D-4639-B4AA-CC4EE0B8029F}" destId="{941E5EAA-3190-4C8A-9550-C01AB013F3B6}" srcOrd="7" destOrd="0" presId="urn:microsoft.com/office/officeart/2018/2/layout/IconVerticalSolidList"/>
    <dgm:cxn modelId="{68B47999-4EDD-48C8-9446-785154B26990}" type="presParOf" srcId="{539F0B2D-763D-4639-B4AA-CC4EE0B8029F}" destId="{E4485791-256C-479D-93C2-2AB8EE372B1D}" srcOrd="8" destOrd="0" presId="urn:microsoft.com/office/officeart/2018/2/layout/IconVerticalSolidList"/>
    <dgm:cxn modelId="{68222549-0ADC-4DDE-8A37-85CDBE618F3B}" type="presParOf" srcId="{E4485791-256C-479D-93C2-2AB8EE372B1D}" destId="{E3FB0205-9E6F-404E-BB9F-D3662F49AF1C}" srcOrd="0" destOrd="0" presId="urn:microsoft.com/office/officeart/2018/2/layout/IconVerticalSolidList"/>
    <dgm:cxn modelId="{B22CD18D-75A5-4D43-BC73-FCFE070FDE52}" type="presParOf" srcId="{E4485791-256C-479D-93C2-2AB8EE372B1D}" destId="{7169F0BE-38ED-4AA0-BD0F-6AEA778C8DB9}" srcOrd="1" destOrd="0" presId="urn:microsoft.com/office/officeart/2018/2/layout/IconVerticalSolidList"/>
    <dgm:cxn modelId="{E9EF9AA2-ACFB-454C-A417-FD4BEC0253A5}" type="presParOf" srcId="{E4485791-256C-479D-93C2-2AB8EE372B1D}" destId="{58BC7B20-3838-469F-BE20-773F9621E096}" srcOrd="2" destOrd="0" presId="urn:microsoft.com/office/officeart/2018/2/layout/IconVerticalSolidList"/>
    <dgm:cxn modelId="{A0770496-1BBC-4289-8714-0247E119A24C}" type="presParOf" srcId="{E4485791-256C-479D-93C2-2AB8EE372B1D}" destId="{EB0F5FA3-DAEB-4780-B272-E569966A52C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07F19-1F50-4B42-A7A0-278DF9D25BB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05611F0-8256-4954-B6CB-ED6B4F2DD397}">
      <dgm:prSet custT="1"/>
      <dgm:spPr>
        <a:solidFill>
          <a:schemeClr val="accent1"/>
        </a:solidFill>
        <a:ln>
          <a:noFill/>
        </a:ln>
      </dgm:spPr>
      <dgm:t>
        <a:bodyPr lIns="288000"/>
        <a:lstStyle/>
        <a:p>
          <a:r>
            <a:rPr lang="en-US" sz="2400" dirty="0" smtClean="0"/>
            <a:t>A safe and contextualized learning environment </a:t>
          </a:r>
          <a:endParaRPr lang="en-US" sz="1600" dirty="0">
            <a:solidFill>
              <a:schemeClr val="accent1">
                <a:lumMod val="20000"/>
                <a:lumOff val="80000"/>
              </a:schemeClr>
            </a:solidFill>
          </a:endParaRP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dgm:spPr>
        <a:solidFill>
          <a:schemeClr val="accent1">
            <a:lumMod val="40000"/>
            <a:lumOff val="60000"/>
          </a:schemeClr>
        </a:solidFill>
        <a:ln>
          <a:noFill/>
        </a:ln>
      </dgm:spPr>
      <dgm:t>
        <a:bodyPr/>
        <a:lstStyle/>
        <a:p>
          <a:endParaRPr lang="en-US" dirty="0"/>
        </a:p>
      </dgm:t>
    </dgm:pt>
    <dgm:pt modelId="{22625139-F93A-4F3F-A7AA-4923A01AEDF3}">
      <dgm:prSet custT="1"/>
      <dgm:spPr>
        <a:solidFill>
          <a:schemeClr val="accent1">
            <a:lumMod val="40000"/>
            <a:lumOff val="60000"/>
            <a:alpha val="50000"/>
          </a:schemeClr>
        </a:solidFill>
        <a:ln>
          <a:noFill/>
        </a:ln>
      </dgm:spPr>
      <dgm:t>
        <a:bodyPr lIns="288000"/>
        <a:lstStyle/>
        <a:p>
          <a:r>
            <a:rPr lang="en-US" sz="2400" dirty="0" smtClean="0">
              <a:solidFill>
                <a:schemeClr val="accent1">
                  <a:lumMod val="50000"/>
                </a:schemeClr>
              </a:solidFill>
            </a:rPr>
            <a:t>Peer collaboration and freedom in learning</a:t>
          </a:r>
          <a:endParaRPr lang="en-US" sz="1600" dirty="0">
            <a:solidFill>
              <a:schemeClr val="tx1">
                <a:alpha val="70000"/>
              </a:schemeClr>
            </a:solidFill>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dgm:spPr>
        <a:solidFill>
          <a:schemeClr val="accent1">
            <a:lumMod val="40000"/>
            <a:lumOff val="60000"/>
          </a:schemeClr>
        </a:solidFill>
        <a:ln>
          <a:noFill/>
        </a:ln>
      </dgm:spPr>
      <dgm:t>
        <a:bodyPr/>
        <a:lstStyle/>
        <a:p>
          <a:endParaRPr lang="en-US" dirty="0"/>
        </a:p>
      </dgm:t>
    </dgm:pt>
    <dgm:pt modelId="{140952D0-0E1D-4F48-9F16-53581487CFA0}">
      <dgm:prSet custT="1"/>
      <dgm:spPr>
        <a:solidFill>
          <a:schemeClr val="accent1">
            <a:lumMod val="40000"/>
            <a:lumOff val="60000"/>
            <a:alpha val="50000"/>
          </a:schemeClr>
        </a:solidFill>
        <a:ln>
          <a:noFill/>
        </a:ln>
      </dgm:spPr>
      <dgm:t>
        <a:bodyPr lIns="288000"/>
        <a:lstStyle/>
        <a:p>
          <a:r>
            <a:rPr lang="en-US" sz="2400" dirty="0" smtClean="0">
              <a:solidFill>
                <a:schemeClr val="accent1">
                  <a:lumMod val="50000"/>
                </a:schemeClr>
              </a:solidFill>
            </a:rPr>
            <a:t>Refines efficiency in the educative arena</a:t>
          </a:r>
          <a:endParaRPr lang="en-US" sz="1600" dirty="0">
            <a:solidFill>
              <a:schemeClr val="tx1">
                <a:alpha val="70000"/>
              </a:schemeClr>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dgm:spPr>
        <a:solidFill>
          <a:schemeClr val="accent1">
            <a:lumMod val="40000"/>
            <a:lumOff val="60000"/>
          </a:schemeClr>
        </a:solidFill>
        <a:ln>
          <a:noFill/>
        </a:ln>
      </dgm:spPr>
      <dgm:t>
        <a:bodyPr/>
        <a:lstStyle/>
        <a:p>
          <a:endParaRPr lang="en-US" dirty="0"/>
        </a:p>
      </dgm:t>
    </dgm:pt>
    <dgm:pt modelId="{C2F8C7F7-44C4-414A-BCCD-56E91DD0A777}">
      <dgm:prSet custT="1"/>
      <dgm:spPr>
        <a:solidFill>
          <a:schemeClr val="accent1">
            <a:lumMod val="40000"/>
            <a:lumOff val="60000"/>
            <a:alpha val="50000"/>
          </a:schemeClr>
        </a:solidFill>
        <a:ln>
          <a:noFill/>
        </a:ln>
      </dgm:spPr>
      <dgm:t>
        <a:bodyPr lIns="288000"/>
        <a:lstStyle/>
        <a:p>
          <a:r>
            <a:rPr lang="en-US" sz="2400" dirty="0" smtClean="0">
              <a:solidFill>
                <a:schemeClr val="accent1">
                  <a:lumMod val="50000"/>
                </a:schemeClr>
              </a:solidFill>
            </a:rPr>
            <a:t> Offers a more seamless learning process and students have more control over </a:t>
          </a:r>
          <a:r>
            <a:rPr lang="en-US" sz="2400" dirty="0" smtClean="0">
              <a:solidFill>
                <a:schemeClr val="accent1">
                  <a:lumMod val="75000"/>
                </a:schemeClr>
              </a:solidFill>
            </a:rPr>
            <a:t>their learning (Bellamy, 2022)</a:t>
          </a:r>
          <a:endParaRPr lang="en-US" sz="1600" dirty="0">
            <a:solidFill>
              <a:schemeClr val="accent1">
                <a:lumMod val="75000"/>
              </a:schemeClr>
            </a:solidFill>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dgm:spPr/>
      <dgm:t>
        <a:bodyPr/>
        <a:lstStyle/>
        <a:p>
          <a:endParaRPr lang="en-US"/>
        </a:p>
      </dgm:t>
    </dgm:pt>
    <dgm:pt modelId="{2EE95FC5-CD6B-4A50-9262-DC414E16C3EA}">
      <dgm:prSet custT="1"/>
      <dgm:spPr>
        <a:solidFill>
          <a:schemeClr val="accent1">
            <a:lumMod val="40000"/>
            <a:lumOff val="60000"/>
            <a:alpha val="50000"/>
          </a:schemeClr>
        </a:solidFill>
        <a:ln>
          <a:noFill/>
        </a:ln>
      </dgm:spPr>
      <dgm:t>
        <a:bodyPr lIns="288000"/>
        <a:lstStyle/>
        <a:p>
          <a:r>
            <a:rPr lang="en-US" sz="2400" dirty="0" smtClean="0">
              <a:solidFill>
                <a:schemeClr val="accent1">
                  <a:lumMod val="50000"/>
                </a:schemeClr>
              </a:solidFill>
            </a:rPr>
            <a:t>Promotes active learner engagement by connecting student with more realistic environment.</a:t>
          </a:r>
          <a:endParaRPr lang="en-US" sz="2000" dirty="0">
            <a:solidFill>
              <a:schemeClr val="tx1">
                <a:alpha val="70000"/>
              </a:schemeClr>
            </a:solidFill>
          </a:endParaRPr>
        </a:p>
      </dgm:t>
    </dgm:pt>
    <dgm:pt modelId="{C99EBBB1-E916-471C-83C9-ABE85B42AC26}" type="sibTrans" cxnId="{B3F19EC2-A372-4EC3-BFE0-C62FFDFE3DF6}">
      <dgm:prSet/>
      <dgm:spPr>
        <a:solidFill>
          <a:schemeClr val="accent1">
            <a:lumMod val="40000"/>
            <a:lumOff val="60000"/>
          </a:schemeClr>
        </a:solidFill>
        <a:ln>
          <a:noFill/>
        </a:ln>
      </dgm:spPr>
      <dgm:t>
        <a:bodyPr/>
        <a:lstStyle/>
        <a:p>
          <a:endParaRPr lang="en-US" dirty="0"/>
        </a:p>
      </dgm:t>
    </dgm:pt>
    <dgm:pt modelId="{75374347-884B-4721-8CFF-DF080F5B1C79}" type="parTrans" cxnId="{B3F19EC2-A372-4EC3-BFE0-C62FFDFE3DF6}">
      <dgm:prSet/>
      <dgm:spPr/>
      <dgm:t>
        <a:bodyPr/>
        <a:lstStyle/>
        <a:p>
          <a:endParaRPr lang="en-US"/>
        </a:p>
      </dgm:t>
    </dgm:pt>
    <dgm:pt modelId="{F7C64FE4-B743-4173-AF38-E15B373860BB}" type="pres">
      <dgm:prSet presAssocID="{D0F07F19-1F50-4B42-A7A0-278DF9D25BB1}" presName="outerComposite" presStyleCnt="0">
        <dgm:presLayoutVars>
          <dgm:chMax val="5"/>
          <dgm:dir/>
          <dgm:resizeHandles val="exact"/>
        </dgm:presLayoutVars>
      </dgm:prSet>
      <dgm:spPr/>
      <dgm:t>
        <a:bodyPr/>
        <a:lstStyle/>
        <a:p>
          <a:endParaRPr lang="en-US"/>
        </a:p>
      </dgm:t>
    </dgm:pt>
    <dgm:pt modelId="{38EDE452-776E-43EB-9FFD-1764B73AB173}" type="pres">
      <dgm:prSet presAssocID="{D0F07F19-1F50-4B42-A7A0-278DF9D25BB1}" presName="dummyMaxCanvas" presStyleCnt="0">
        <dgm:presLayoutVars/>
      </dgm:prSet>
      <dgm:spPr/>
    </dgm:pt>
    <dgm:pt modelId="{25D33812-34D6-4226-A6D4-51F7D7EAA1C7}" type="pres">
      <dgm:prSet presAssocID="{D0F07F19-1F50-4B42-A7A0-278DF9D25BB1}" presName="FiveNodes_1" presStyleLbl="node1" presStyleIdx="0" presStyleCnt="5" custLinFactNeighborX="4" custLinFactNeighborY="-8469">
        <dgm:presLayoutVars>
          <dgm:bulletEnabled val="1"/>
        </dgm:presLayoutVars>
      </dgm:prSet>
      <dgm:spPr>
        <a:prstGeom prst="rect">
          <a:avLst/>
        </a:prstGeom>
      </dgm:spPr>
      <dgm:t>
        <a:bodyPr/>
        <a:lstStyle/>
        <a:p>
          <a:endParaRPr lang="en-US"/>
        </a:p>
      </dgm:t>
    </dgm:pt>
    <dgm:pt modelId="{7C86B145-1C2E-46BD-BE62-C42C80C5A654}" type="pres">
      <dgm:prSet presAssocID="{D0F07F19-1F50-4B42-A7A0-278DF9D25BB1}" presName="FiveNodes_2" presStyleLbl="node1" presStyleIdx="1" presStyleCnt="5">
        <dgm:presLayoutVars>
          <dgm:bulletEnabled val="1"/>
        </dgm:presLayoutVars>
      </dgm:prSet>
      <dgm:spPr>
        <a:prstGeom prst="rect">
          <a:avLst/>
        </a:prstGeom>
      </dgm:spPr>
      <dgm:t>
        <a:bodyPr/>
        <a:lstStyle/>
        <a:p>
          <a:endParaRPr lang="en-US"/>
        </a:p>
      </dgm:t>
    </dgm:pt>
    <dgm:pt modelId="{862B5B41-53F5-454A-B8E6-70B721DC8B9A}" type="pres">
      <dgm:prSet presAssocID="{D0F07F19-1F50-4B42-A7A0-278DF9D25BB1}" presName="FiveNodes_3" presStyleLbl="node1" presStyleIdx="2" presStyleCnt="5">
        <dgm:presLayoutVars>
          <dgm:bulletEnabled val="1"/>
        </dgm:presLayoutVars>
      </dgm:prSet>
      <dgm:spPr>
        <a:prstGeom prst="rect">
          <a:avLst/>
        </a:prstGeom>
      </dgm:spPr>
      <dgm:t>
        <a:bodyPr/>
        <a:lstStyle/>
        <a:p>
          <a:endParaRPr lang="en-US"/>
        </a:p>
      </dgm:t>
    </dgm:pt>
    <dgm:pt modelId="{D134E212-FDD1-424A-968F-869017AD5171}" type="pres">
      <dgm:prSet presAssocID="{D0F07F19-1F50-4B42-A7A0-278DF9D25BB1}" presName="FiveNodes_4" presStyleLbl="node1" presStyleIdx="3" presStyleCnt="5">
        <dgm:presLayoutVars>
          <dgm:bulletEnabled val="1"/>
        </dgm:presLayoutVars>
      </dgm:prSet>
      <dgm:spPr>
        <a:prstGeom prst="rect">
          <a:avLst/>
        </a:prstGeom>
      </dgm:spPr>
      <dgm:t>
        <a:bodyPr/>
        <a:lstStyle/>
        <a:p>
          <a:endParaRPr lang="en-US"/>
        </a:p>
      </dgm:t>
    </dgm:pt>
    <dgm:pt modelId="{9CB462FF-72B3-4BFA-B916-65C5CB432162}" type="pres">
      <dgm:prSet presAssocID="{D0F07F19-1F50-4B42-A7A0-278DF9D25BB1}" presName="FiveNodes_5" presStyleLbl="node1" presStyleIdx="4" presStyleCnt="5" custLinFactNeighborX="-389">
        <dgm:presLayoutVars>
          <dgm:bulletEnabled val="1"/>
        </dgm:presLayoutVars>
      </dgm:prSet>
      <dgm:spPr>
        <a:prstGeom prst="rect">
          <a:avLst/>
        </a:prstGeom>
      </dgm:spPr>
      <dgm:t>
        <a:bodyPr/>
        <a:lstStyle/>
        <a:p>
          <a:endParaRPr lang="en-US"/>
        </a:p>
      </dgm:t>
    </dgm:pt>
    <dgm:pt modelId="{0CB2EC4F-D832-4AE2-86CC-14F684CFA4E5}" type="pres">
      <dgm:prSet presAssocID="{D0F07F19-1F50-4B42-A7A0-278DF9D25BB1}" presName="FiveConn_1-2" presStyleLbl="fgAccFollowNode1" presStyleIdx="0" presStyleCnt="4" custLinFactNeighborX="-50815">
        <dgm:presLayoutVars>
          <dgm:bulletEnabled val="1"/>
        </dgm:presLayoutVars>
      </dgm:prSet>
      <dgm:spPr/>
      <dgm:t>
        <a:bodyPr/>
        <a:lstStyle/>
        <a:p>
          <a:endParaRPr lang="en-US"/>
        </a:p>
      </dgm:t>
    </dgm:pt>
    <dgm:pt modelId="{03DA9257-7161-48BA-BB8E-B2323EF3B158}" type="pres">
      <dgm:prSet presAssocID="{D0F07F19-1F50-4B42-A7A0-278DF9D25BB1}" presName="FiveConn_2-3" presStyleLbl="fgAccFollowNode1" presStyleIdx="1" presStyleCnt="4" custLinFactNeighborX="-50815">
        <dgm:presLayoutVars>
          <dgm:bulletEnabled val="1"/>
        </dgm:presLayoutVars>
      </dgm:prSet>
      <dgm:spPr/>
      <dgm:t>
        <a:bodyPr/>
        <a:lstStyle/>
        <a:p>
          <a:endParaRPr lang="en-US"/>
        </a:p>
      </dgm:t>
    </dgm:pt>
    <dgm:pt modelId="{6FEE3320-F765-411D-B4AD-9D1CFC5DEDDD}" type="pres">
      <dgm:prSet presAssocID="{D0F07F19-1F50-4B42-A7A0-278DF9D25BB1}" presName="FiveConn_3-4" presStyleLbl="fgAccFollowNode1" presStyleIdx="2" presStyleCnt="4" custLinFactNeighborX="-50815">
        <dgm:presLayoutVars>
          <dgm:bulletEnabled val="1"/>
        </dgm:presLayoutVars>
      </dgm:prSet>
      <dgm:spPr/>
      <dgm:t>
        <a:bodyPr/>
        <a:lstStyle/>
        <a:p>
          <a:endParaRPr lang="en-US"/>
        </a:p>
      </dgm:t>
    </dgm:pt>
    <dgm:pt modelId="{E32DC1E0-C267-4605-BE6F-5701FC898420}" type="pres">
      <dgm:prSet presAssocID="{D0F07F19-1F50-4B42-A7A0-278DF9D25BB1}" presName="FiveConn_4-5" presStyleLbl="fgAccFollowNode1" presStyleIdx="3" presStyleCnt="4" custLinFactNeighborX="-50815">
        <dgm:presLayoutVars>
          <dgm:bulletEnabled val="1"/>
        </dgm:presLayoutVars>
      </dgm:prSet>
      <dgm:spPr/>
      <dgm:t>
        <a:bodyPr/>
        <a:lstStyle/>
        <a:p>
          <a:endParaRPr lang="en-US"/>
        </a:p>
      </dgm:t>
    </dgm:pt>
    <dgm:pt modelId="{A130DAD6-1C3C-4736-BA6C-AFB4505579B9}" type="pres">
      <dgm:prSet presAssocID="{D0F07F19-1F50-4B42-A7A0-278DF9D25BB1}" presName="FiveNodes_1_text" presStyleLbl="node1" presStyleIdx="4" presStyleCnt="5">
        <dgm:presLayoutVars>
          <dgm:bulletEnabled val="1"/>
        </dgm:presLayoutVars>
      </dgm:prSet>
      <dgm:spPr/>
      <dgm:t>
        <a:bodyPr/>
        <a:lstStyle/>
        <a:p>
          <a:endParaRPr lang="en-US"/>
        </a:p>
      </dgm:t>
    </dgm:pt>
    <dgm:pt modelId="{34150CD5-279D-4D74-89D1-64AAFB7C488C}" type="pres">
      <dgm:prSet presAssocID="{D0F07F19-1F50-4B42-A7A0-278DF9D25BB1}" presName="FiveNodes_2_text" presStyleLbl="node1" presStyleIdx="4" presStyleCnt="5">
        <dgm:presLayoutVars>
          <dgm:bulletEnabled val="1"/>
        </dgm:presLayoutVars>
      </dgm:prSet>
      <dgm:spPr/>
      <dgm:t>
        <a:bodyPr/>
        <a:lstStyle/>
        <a:p>
          <a:endParaRPr lang="en-US"/>
        </a:p>
      </dgm:t>
    </dgm:pt>
    <dgm:pt modelId="{11D22318-0819-466B-8466-17D55738B7D7}" type="pres">
      <dgm:prSet presAssocID="{D0F07F19-1F50-4B42-A7A0-278DF9D25BB1}" presName="FiveNodes_3_text" presStyleLbl="node1" presStyleIdx="4" presStyleCnt="5">
        <dgm:presLayoutVars>
          <dgm:bulletEnabled val="1"/>
        </dgm:presLayoutVars>
      </dgm:prSet>
      <dgm:spPr/>
      <dgm:t>
        <a:bodyPr/>
        <a:lstStyle/>
        <a:p>
          <a:endParaRPr lang="en-US"/>
        </a:p>
      </dgm:t>
    </dgm:pt>
    <dgm:pt modelId="{5F7690F5-2C8D-406A-80FD-BB328C770292}" type="pres">
      <dgm:prSet presAssocID="{D0F07F19-1F50-4B42-A7A0-278DF9D25BB1}" presName="FiveNodes_4_text" presStyleLbl="node1" presStyleIdx="4" presStyleCnt="5">
        <dgm:presLayoutVars>
          <dgm:bulletEnabled val="1"/>
        </dgm:presLayoutVars>
      </dgm:prSet>
      <dgm:spPr/>
      <dgm:t>
        <a:bodyPr/>
        <a:lstStyle/>
        <a:p>
          <a:endParaRPr lang="en-US"/>
        </a:p>
      </dgm:t>
    </dgm:pt>
    <dgm:pt modelId="{77F75BF2-0CEF-4F30-A326-AB2D35C7411C}" type="pres">
      <dgm:prSet presAssocID="{D0F07F19-1F50-4B42-A7A0-278DF9D25BB1}" presName="FiveNodes_5_text" presStyleLbl="node1" presStyleIdx="4" presStyleCnt="5">
        <dgm:presLayoutVars>
          <dgm:bulletEnabled val="1"/>
        </dgm:presLayoutVars>
      </dgm:prSet>
      <dgm:spPr/>
      <dgm:t>
        <a:bodyPr/>
        <a:lstStyle/>
        <a:p>
          <a:endParaRPr lang="en-US"/>
        </a:p>
      </dgm:t>
    </dgm:pt>
  </dgm:ptLst>
  <dgm:cxnLst>
    <dgm:cxn modelId="{99034B8C-A855-490D-80D9-75A43CE3708E}" type="presOf" srcId="{22625139-F93A-4F3F-A7AA-4923A01AEDF3}" destId="{862B5B41-53F5-454A-B8E6-70B721DC8B9A}" srcOrd="0" destOrd="0" presId="urn:microsoft.com/office/officeart/2005/8/layout/vProcess5"/>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E11F9D73-278E-422F-9414-F80754447242}" type="presOf" srcId="{F05611F0-8256-4954-B6CB-ED6B4F2DD397}" destId="{34150CD5-279D-4D74-89D1-64AAFB7C488C}" srcOrd="1" destOrd="0" presId="urn:microsoft.com/office/officeart/2005/8/layout/vProcess5"/>
    <dgm:cxn modelId="{8351933B-04D2-436A-A0EE-7A82DB5F9748}" type="presOf" srcId="{F05611F0-8256-4954-B6CB-ED6B4F2DD397}" destId="{7C86B145-1C2E-46BD-BE62-C42C80C5A654}" srcOrd="0" destOrd="0" presId="urn:microsoft.com/office/officeart/2005/8/layout/vProcess5"/>
    <dgm:cxn modelId="{1B0C7E86-3032-4F0C-9F06-8047268B8643}" type="presOf" srcId="{2EE95FC5-CD6B-4A50-9262-DC414E16C3EA}" destId="{25D33812-34D6-4226-A6D4-51F7D7EAA1C7}" srcOrd="0" destOrd="0" presId="urn:microsoft.com/office/officeart/2005/8/layout/vProcess5"/>
    <dgm:cxn modelId="{1FDFC784-73EE-4B55-8533-319A43CCC3B0}" type="presOf" srcId="{140952D0-0E1D-4F48-9F16-53581487CFA0}" destId="{5F7690F5-2C8D-406A-80FD-BB328C770292}" srcOrd="1" destOrd="0" presId="urn:microsoft.com/office/officeart/2005/8/layout/vProcess5"/>
    <dgm:cxn modelId="{15F175F0-C7FA-4E61-82A4-7C1B46EB3DA2}" type="presOf" srcId="{A8E2FA08-4DD4-4654-A85D-9A99162D6201}" destId="{6FEE3320-F765-411D-B4AD-9D1CFC5DEDDD}" srcOrd="0" destOrd="0" presId="urn:microsoft.com/office/officeart/2005/8/layout/vProcess5"/>
    <dgm:cxn modelId="{7BADF88F-51D4-49BB-A339-04018A869FEB}" type="presOf" srcId="{22625139-F93A-4F3F-A7AA-4923A01AEDF3}" destId="{11D22318-0819-466B-8466-17D55738B7D7}" srcOrd="1" destOrd="0" presId="urn:microsoft.com/office/officeart/2005/8/layout/vProcess5"/>
    <dgm:cxn modelId="{485ECF6E-F3E1-44D9-A505-EB159DE97BF4}" type="presOf" srcId="{C99EBBB1-E916-471C-83C9-ABE85B42AC26}" destId="{0CB2EC4F-D832-4AE2-86CC-14F684CFA4E5}" srcOrd="0" destOrd="0" presId="urn:microsoft.com/office/officeart/2005/8/layout/vProcess5"/>
    <dgm:cxn modelId="{9B4632FC-4573-46D2-9511-7A26ED798FF0}" type="presOf" srcId="{C2F8C7F7-44C4-414A-BCCD-56E91DD0A777}" destId="{77F75BF2-0CEF-4F30-A326-AB2D35C7411C}" srcOrd="1" destOrd="0" presId="urn:microsoft.com/office/officeart/2005/8/layout/vProcess5"/>
    <dgm:cxn modelId="{56406FE1-5406-4C01-BF01-F2CE5B3CB37F}" type="presOf" srcId="{6BD5265A-8333-420D-BDB2-65F10B3EBD76}" destId="{03DA9257-7161-48BA-BB8E-B2323EF3B158}" srcOrd="0" destOrd="0" presId="urn:microsoft.com/office/officeart/2005/8/layout/vProcess5"/>
    <dgm:cxn modelId="{14D43B81-F92D-4CD8-9D1E-78CBF092C750}" srcId="{D0F07F19-1F50-4B42-A7A0-278DF9D25BB1}" destId="{C2F8C7F7-44C4-414A-BCCD-56E91DD0A777}" srcOrd="4" destOrd="0" parTransId="{E6C6DF88-9436-40D7-BA84-18FE896A6151}" sibTransId="{4E39967D-43EF-4F15-814A-2F491D900D43}"/>
    <dgm:cxn modelId="{B07163E8-ADEC-492A-8F07-7E5786AB23AE}" srcId="{D0F07F19-1F50-4B42-A7A0-278DF9D25BB1}" destId="{140952D0-0E1D-4F48-9F16-53581487CFA0}" srcOrd="3" destOrd="0" parTransId="{790C446F-6917-41E7-BE01-7AFE2676D505}" sibTransId="{2804F27C-9BA9-4D07-AB02-74BE7DFA2C0E}"/>
    <dgm:cxn modelId="{0FE1A00A-23A6-4F26-952E-314F937E5249}" type="presOf" srcId="{140952D0-0E1D-4F48-9F16-53581487CFA0}" destId="{D134E212-FDD1-424A-968F-869017AD5171}" srcOrd="0" destOrd="0" presId="urn:microsoft.com/office/officeart/2005/8/layout/vProcess5"/>
    <dgm:cxn modelId="{FC7721F0-429B-4CE7-BE98-C2F3C41FE9C7}" srcId="{D0F07F19-1F50-4B42-A7A0-278DF9D25BB1}" destId="{22625139-F93A-4F3F-A7AA-4923A01AEDF3}" srcOrd="2" destOrd="0" parTransId="{F549A0EB-6BE9-4749-8336-B02A279AE302}" sibTransId="{A8E2FA08-4DD4-4654-A85D-9A99162D6201}"/>
    <dgm:cxn modelId="{F9537061-193E-4768-B1F8-09003599B7A2}" type="presOf" srcId="{2EE95FC5-CD6B-4A50-9262-DC414E16C3EA}" destId="{A130DAD6-1C3C-4736-BA6C-AFB4505579B9}" srcOrd="1" destOrd="0" presId="urn:microsoft.com/office/officeart/2005/8/layout/vProcess5"/>
    <dgm:cxn modelId="{9E36192A-F7A0-4E6F-994F-52DDB618BFA0}" type="presOf" srcId="{D0F07F19-1F50-4B42-A7A0-278DF9D25BB1}" destId="{F7C64FE4-B743-4173-AF38-E15B373860BB}" srcOrd="0" destOrd="0" presId="urn:microsoft.com/office/officeart/2005/8/layout/vProcess5"/>
    <dgm:cxn modelId="{82149EE0-57D4-40ED-8BE4-EFDD781B1BE1}" type="presOf" srcId="{2804F27C-9BA9-4D07-AB02-74BE7DFA2C0E}" destId="{E32DC1E0-C267-4605-BE6F-5701FC898420}" srcOrd="0" destOrd="0" presId="urn:microsoft.com/office/officeart/2005/8/layout/vProcess5"/>
    <dgm:cxn modelId="{A9BB079A-D288-40FF-A4BD-812C9A8FAA68}" type="presOf" srcId="{C2F8C7F7-44C4-414A-BCCD-56E91DD0A777}" destId="{9CB462FF-72B3-4BFA-B916-65C5CB432162}" srcOrd="0" destOrd="0" presId="urn:microsoft.com/office/officeart/2005/8/layout/vProcess5"/>
    <dgm:cxn modelId="{893DC0C3-8466-4BE3-AEFA-2743167A1ED0}" type="presParOf" srcId="{F7C64FE4-B743-4173-AF38-E15B373860BB}" destId="{38EDE452-776E-43EB-9FFD-1764B73AB173}" srcOrd="0" destOrd="0" presId="urn:microsoft.com/office/officeart/2005/8/layout/vProcess5"/>
    <dgm:cxn modelId="{D67FC091-84D1-45A6-A498-38CB49EF5C68}" type="presParOf" srcId="{F7C64FE4-B743-4173-AF38-E15B373860BB}" destId="{25D33812-34D6-4226-A6D4-51F7D7EAA1C7}" srcOrd="1" destOrd="0" presId="urn:microsoft.com/office/officeart/2005/8/layout/vProcess5"/>
    <dgm:cxn modelId="{62FAF470-57FB-42EF-A2A2-A1AE3292F1EA}" type="presParOf" srcId="{F7C64FE4-B743-4173-AF38-E15B373860BB}" destId="{7C86B145-1C2E-46BD-BE62-C42C80C5A654}" srcOrd="2" destOrd="0" presId="urn:microsoft.com/office/officeart/2005/8/layout/vProcess5"/>
    <dgm:cxn modelId="{369292A9-817E-4BFB-93B0-8218A9EE9166}" type="presParOf" srcId="{F7C64FE4-B743-4173-AF38-E15B373860BB}" destId="{862B5B41-53F5-454A-B8E6-70B721DC8B9A}" srcOrd="3" destOrd="0" presId="urn:microsoft.com/office/officeart/2005/8/layout/vProcess5"/>
    <dgm:cxn modelId="{CEEF7AE8-8659-43E6-95C3-9FD4D0DCFC43}" type="presParOf" srcId="{F7C64FE4-B743-4173-AF38-E15B373860BB}" destId="{D134E212-FDD1-424A-968F-869017AD5171}" srcOrd="4" destOrd="0" presId="urn:microsoft.com/office/officeart/2005/8/layout/vProcess5"/>
    <dgm:cxn modelId="{0311475E-4F93-4892-BE4B-86C622D97CFB}" type="presParOf" srcId="{F7C64FE4-B743-4173-AF38-E15B373860BB}" destId="{9CB462FF-72B3-4BFA-B916-65C5CB432162}" srcOrd="5" destOrd="0" presId="urn:microsoft.com/office/officeart/2005/8/layout/vProcess5"/>
    <dgm:cxn modelId="{E89DF94A-4045-4C8F-A9FB-CAC7F98EF112}" type="presParOf" srcId="{F7C64FE4-B743-4173-AF38-E15B373860BB}" destId="{0CB2EC4F-D832-4AE2-86CC-14F684CFA4E5}" srcOrd="6" destOrd="0" presId="urn:microsoft.com/office/officeart/2005/8/layout/vProcess5"/>
    <dgm:cxn modelId="{78DB7A5B-08E6-4494-8716-3E031BF46BD6}" type="presParOf" srcId="{F7C64FE4-B743-4173-AF38-E15B373860BB}" destId="{03DA9257-7161-48BA-BB8E-B2323EF3B158}" srcOrd="7" destOrd="0" presId="urn:microsoft.com/office/officeart/2005/8/layout/vProcess5"/>
    <dgm:cxn modelId="{B8212E95-1A15-4A8C-BC26-C76A84E0F2A2}" type="presParOf" srcId="{F7C64FE4-B743-4173-AF38-E15B373860BB}" destId="{6FEE3320-F765-411D-B4AD-9D1CFC5DEDDD}" srcOrd="8" destOrd="0" presId="urn:microsoft.com/office/officeart/2005/8/layout/vProcess5"/>
    <dgm:cxn modelId="{288A9D90-0DCF-4967-B280-A2B2D4648682}" type="presParOf" srcId="{F7C64FE4-B743-4173-AF38-E15B373860BB}" destId="{E32DC1E0-C267-4605-BE6F-5701FC898420}" srcOrd="9" destOrd="0" presId="urn:microsoft.com/office/officeart/2005/8/layout/vProcess5"/>
    <dgm:cxn modelId="{68599145-9665-42CA-9652-5890A0952F28}" type="presParOf" srcId="{F7C64FE4-B743-4173-AF38-E15B373860BB}" destId="{A130DAD6-1C3C-4736-BA6C-AFB4505579B9}" srcOrd="10" destOrd="0" presId="urn:microsoft.com/office/officeart/2005/8/layout/vProcess5"/>
    <dgm:cxn modelId="{8E296F24-C5D7-4CB5-91F0-C0FAC0744963}" type="presParOf" srcId="{F7C64FE4-B743-4173-AF38-E15B373860BB}" destId="{34150CD5-279D-4D74-89D1-64AAFB7C488C}" srcOrd="11" destOrd="0" presId="urn:microsoft.com/office/officeart/2005/8/layout/vProcess5"/>
    <dgm:cxn modelId="{619B085F-AA9E-49A5-81F5-7FDB54B1956D}" type="presParOf" srcId="{F7C64FE4-B743-4173-AF38-E15B373860BB}" destId="{11D22318-0819-466B-8466-17D55738B7D7}" srcOrd="12" destOrd="0" presId="urn:microsoft.com/office/officeart/2005/8/layout/vProcess5"/>
    <dgm:cxn modelId="{06F85501-EF54-4751-BE2B-F673EB5C732A}" type="presParOf" srcId="{F7C64FE4-B743-4173-AF38-E15B373860BB}" destId="{5F7690F5-2C8D-406A-80FD-BB328C770292}" srcOrd="13" destOrd="0" presId="urn:microsoft.com/office/officeart/2005/8/layout/vProcess5"/>
    <dgm:cxn modelId="{86FFED00-5FFB-4C50-9751-A96BEB1551C0}" type="presParOf" srcId="{F7C64FE4-B743-4173-AF38-E15B373860BB}" destId="{77F75BF2-0CEF-4F30-A326-AB2D35C7411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F07F19-1F50-4B42-A7A0-278DF9D25BB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05611F0-8256-4954-B6CB-ED6B4F2DD397}">
      <dgm:prSet custT="1"/>
      <dgm:spPr>
        <a:solidFill>
          <a:schemeClr val="accent1"/>
        </a:solidFill>
        <a:ln>
          <a:noFill/>
        </a:ln>
      </dgm:spPr>
      <dgm:t>
        <a:bodyPr lIns="288000"/>
        <a:lstStyle/>
        <a:p>
          <a:r>
            <a:rPr lang="en-US" sz="2400" dirty="0" smtClean="0"/>
            <a:t>High cost of establishing mock wards and operating theaters.</a:t>
          </a:r>
          <a:endParaRPr lang="en-US" sz="1600" dirty="0">
            <a:solidFill>
              <a:schemeClr val="accent1">
                <a:lumMod val="20000"/>
                <a:lumOff val="80000"/>
              </a:schemeClr>
            </a:solidFill>
          </a:endParaRP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dgm:spPr>
        <a:solidFill>
          <a:schemeClr val="accent1">
            <a:lumMod val="40000"/>
            <a:lumOff val="60000"/>
          </a:schemeClr>
        </a:solidFill>
        <a:ln>
          <a:noFill/>
        </a:ln>
      </dgm:spPr>
      <dgm:t>
        <a:bodyPr/>
        <a:lstStyle/>
        <a:p>
          <a:endParaRPr lang="en-US" dirty="0"/>
        </a:p>
      </dgm:t>
    </dgm:pt>
    <dgm:pt modelId="{22625139-F93A-4F3F-A7AA-4923A01AEDF3}">
      <dgm:prSet custT="1"/>
      <dgm:spPr>
        <a:solidFill>
          <a:schemeClr val="accent1">
            <a:lumMod val="40000"/>
            <a:lumOff val="60000"/>
            <a:alpha val="50000"/>
          </a:schemeClr>
        </a:solidFill>
        <a:ln>
          <a:noFill/>
        </a:ln>
      </dgm:spPr>
      <dgm:t>
        <a:bodyPr lIns="288000"/>
        <a:lstStyle/>
        <a:p>
          <a:r>
            <a:rPr lang="en-US" sz="2400" dirty="0" smtClean="0">
              <a:solidFill>
                <a:schemeClr val="accent1">
                  <a:lumMod val="50000"/>
                </a:schemeClr>
              </a:solidFill>
            </a:rPr>
            <a:t>Requires investments in immersive suites.</a:t>
          </a:r>
          <a:endParaRPr lang="en-US" sz="1600" dirty="0">
            <a:solidFill>
              <a:schemeClr val="tx1">
                <a:alpha val="70000"/>
              </a:schemeClr>
            </a:solidFill>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dgm:spPr>
        <a:solidFill>
          <a:schemeClr val="accent1">
            <a:lumMod val="40000"/>
            <a:lumOff val="60000"/>
          </a:schemeClr>
        </a:solidFill>
        <a:ln>
          <a:noFill/>
        </a:ln>
      </dgm:spPr>
      <dgm:t>
        <a:bodyPr/>
        <a:lstStyle/>
        <a:p>
          <a:endParaRPr lang="en-US" dirty="0"/>
        </a:p>
      </dgm:t>
    </dgm:pt>
    <dgm:pt modelId="{140952D0-0E1D-4F48-9F16-53581487CFA0}">
      <dgm:prSet custT="1"/>
      <dgm:spPr>
        <a:solidFill>
          <a:schemeClr val="accent1">
            <a:lumMod val="40000"/>
            <a:lumOff val="60000"/>
            <a:alpha val="50000"/>
          </a:schemeClr>
        </a:solidFill>
        <a:ln>
          <a:noFill/>
        </a:ln>
      </dgm:spPr>
      <dgm:t>
        <a:bodyPr lIns="288000"/>
        <a:lstStyle/>
        <a:p>
          <a:r>
            <a:rPr lang="en-US" sz="2400" dirty="0" smtClean="0">
              <a:solidFill>
                <a:schemeClr val="accent1">
                  <a:lumMod val="50000"/>
                </a:schemeClr>
              </a:solidFill>
            </a:rPr>
            <a:t>Potential technical challenges such as need for trained support in troubleshooting. </a:t>
          </a:r>
          <a:endParaRPr lang="en-US" sz="1600" dirty="0">
            <a:solidFill>
              <a:schemeClr val="tx1">
                <a:alpha val="70000"/>
              </a:schemeClr>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dgm:spPr>
        <a:solidFill>
          <a:schemeClr val="accent1">
            <a:lumMod val="40000"/>
            <a:lumOff val="60000"/>
          </a:schemeClr>
        </a:solidFill>
        <a:ln>
          <a:noFill/>
        </a:ln>
      </dgm:spPr>
      <dgm:t>
        <a:bodyPr/>
        <a:lstStyle/>
        <a:p>
          <a:endParaRPr lang="en-US" dirty="0"/>
        </a:p>
      </dgm:t>
    </dgm:pt>
    <dgm:pt modelId="{C2F8C7F7-44C4-414A-BCCD-56E91DD0A777}">
      <dgm:prSet custT="1"/>
      <dgm:spPr>
        <a:solidFill>
          <a:schemeClr val="accent1">
            <a:lumMod val="40000"/>
            <a:lumOff val="60000"/>
            <a:alpha val="50000"/>
          </a:schemeClr>
        </a:solidFill>
        <a:ln>
          <a:noFill/>
        </a:ln>
      </dgm:spPr>
      <dgm:t>
        <a:bodyPr lIns="288000"/>
        <a:lstStyle/>
        <a:p>
          <a:r>
            <a:rPr lang="en-US" sz="2400" dirty="0" smtClean="0">
              <a:solidFill>
                <a:schemeClr val="accent1">
                  <a:lumMod val="50000"/>
                </a:schemeClr>
              </a:solidFill>
            </a:rPr>
            <a:t>Connectivity issues and low quality media.</a:t>
          </a:r>
          <a:endParaRPr lang="en-US" sz="1600" dirty="0">
            <a:solidFill>
              <a:schemeClr val="accent1">
                <a:lumMod val="60000"/>
                <a:lumOff val="40000"/>
                <a:alpha val="70000"/>
              </a:schemeClr>
            </a:solidFill>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dgm:spPr/>
      <dgm:t>
        <a:bodyPr/>
        <a:lstStyle/>
        <a:p>
          <a:endParaRPr lang="en-US"/>
        </a:p>
      </dgm:t>
    </dgm:pt>
    <dgm:pt modelId="{2EE95FC5-CD6B-4A50-9262-DC414E16C3EA}">
      <dgm:prSet custT="1"/>
      <dgm:spPr>
        <a:solidFill>
          <a:schemeClr val="accent1">
            <a:lumMod val="40000"/>
            <a:lumOff val="60000"/>
            <a:alpha val="50000"/>
          </a:schemeClr>
        </a:solidFill>
        <a:ln>
          <a:noFill/>
        </a:ln>
      </dgm:spPr>
      <dgm:t>
        <a:bodyPr lIns="288000"/>
        <a:lstStyle/>
        <a:p>
          <a:r>
            <a:rPr lang="en-US" sz="2400" dirty="0" smtClean="0">
              <a:solidFill>
                <a:schemeClr val="accent1">
                  <a:lumMod val="50000"/>
                </a:schemeClr>
              </a:solidFill>
            </a:rPr>
            <a:t>Requires experienced and highly trained clinical staff.</a:t>
          </a:r>
          <a:endParaRPr lang="en-US" sz="2000" dirty="0">
            <a:solidFill>
              <a:schemeClr val="tx1">
                <a:alpha val="70000"/>
              </a:schemeClr>
            </a:solidFill>
          </a:endParaRPr>
        </a:p>
      </dgm:t>
    </dgm:pt>
    <dgm:pt modelId="{C99EBBB1-E916-471C-83C9-ABE85B42AC26}" type="sibTrans" cxnId="{B3F19EC2-A372-4EC3-BFE0-C62FFDFE3DF6}">
      <dgm:prSet/>
      <dgm:spPr>
        <a:solidFill>
          <a:schemeClr val="accent1">
            <a:lumMod val="40000"/>
            <a:lumOff val="60000"/>
          </a:schemeClr>
        </a:solidFill>
        <a:ln>
          <a:noFill/>
        </a:ln>
      </dgm:spPr>
      <dgm:t>
        <a:bodyPr/>
        <a:lstStyle/>
        <a:p>
          <a:endParaRPr lang="en-US" dirty="0"/>
        </a:p>
      </dgm:t>
    </dgm:pt>
    <dgm:pt modelId="{75374347-884B-4721-8CFF-DF080F5B1C79}" type="parTrans" cxnId="{B3F19EC2-A372-4EC3-BFE0-C62FFDFE3DF6}">
      <dgm:prSet/>
      <dgm:spPr/>
      <dgm:t>
        <a:bodyPr/>
        <a:lstStyle/>
        <a:p>
          <a:endParaRPr lang="en-US"/>
        </a:p>
      </dgm:t>
    </dgm:pt>
    <dgm:pt modelId="{F7C64FE4-B743-4173-AF38-E15B373860BB}" type="pres">
      <dgm:prSet presAssocID="{D0F07F19-1F50-4B42-A7A0-278DF9D25BB1}" presName="outerComposite" presStyleCnt="0">
        <dgm:presLayoutVars>
          <dgm:chMax val="5"/>
          <dgm:dir/>
          <dgm:resizeHandles val="exact"/>
        </dgm:presLayoutVars>
      </dgm:prSet>
      <dgm:spPr/>
      <dgm:t>
        <a:bodyPr/>
        <a:lstStyle/>
        <a:p>
          <a:endParaRPr lang="en-US"/>
        </a:p>
      </dgm:t>
    </dgm:pt>
    <dgm:pt modelId="{38EDE452-776E-43EB-9FFD-1764B73AB173}" type="pres">
      <dgm:prSet presAssocID="{D0F07F19-1F50-4B42-A7A0-278DF9D25BB1}" presName="dummyMaxCanvas" presStyleCnt="0">
        <dgm:presLayoutVars/>
      </dgm:prSet>
      <dgm:spPr/>
    </dgm:pt>
    <dgm:pt modelId="{25D33812-34D6-4226-A6D4-51F7D7EAA1C7}" type="pres">
      <dgm:prSet presAssocID="{D0F07F19-1F50-4B42-A7A0-278DF9D25BB1}" presName="FiveNodes_1" presStyleLbl="node1" presStyleIdx="0" presStyleCnt="5" custLinFactNeighborX="4" custLinFactNeighborY="-8469">
        <dgm:presLayoutVars>
          <dgm:bulletEnabled val="1"/>
        </dgm:presLayoutVars>
      </dgm:prSet>
      <dgm:spPr>
        <a:prstGeom prst="rect">
          <a:avLst/>
        </a:prstGeom>
      </dgm:spPr>
      <dgm:t>
        <a:bodyPr/>
        <a:lstStyle/>
        <a:p>
          <a:endParaRPr lang="en-US"/>
        </a:p>
      </dgm:t>
    </dgm:pt>
    <dgm:pt modelId="{7C86B145-1C2E-46BD-BE62-C42C80C5A654}" type="pres">
      <dgm:prSet presAssocID="{D0F07F19-1F50-4B42-A7A0-278DF9D25BB1}" presName="FiveNodes_2" presStyleLbl="node1" presStyleIdx="1" presStyleCnt="5">
        <dgm:presLayoutVars>
          <dgm:bulletEnabled val="1"/>
        </dgm:presLayoutVars>
      </dgm:prSet>
      <dgm:spPr>
        <a:prstGeom prst="rect">
          <a:avLst/>
        </a:prstGeom>
      </dgm:spPr>
      <dgm:t>
        <a:bodyPr/>
        <a:lstStyle/>
        <a:p>
          <a:endParaRPr lang="en-US"/>
        </a:p>
      </dgm:t>
    </dgm:pt>
    <dgm:pt modelId="{862B5B41-53F5-454A-B8E6-70B721DC8B9A}" type="pres">
      <dgm:prSet presAssocID="{D0F07F19-1F50-4B42-A7A0-278DF9D25BB1}" presName="FiveNodes_3" presStyleLbl="node1" presStyleIdx="2" presStyleCnt="5">
        <dgm:presLayoutVars>
          <dgm:bulletEnabled val="1"/>
        </dgm:presLayoutVars>
      </dgm:prSet>
      <dgm:spPr>
        <a:prstGeom prst="rect">
          <a:avLst/>
        </a:prstGeom>
      </dgm:spPr>
      <dgm:t>
        <a:bodyPr/>
        <a:lstStyle/>
        <a:p>
          <a:endParaRPr lang="en-US"/>
        </a:p>
      </dgm:t>
    </dgm:pt>
    <dgm:pt modelId="{D134E212-FDD1-424A-968F-869017AD5171}" type="pres">
      <dgm:prSet presAssocID="{D0F07F19-1F50-4B42-A7A0-278DF9D25BB1}" presName="FiveNodes_4" presStyleLbl="node1" presStyleIdx="3" presStyleCnt="5">
        <dgm:presLayoutVars>
          <dgm:bulletEnabled val="1"/>
        </dgm:presLayoutVars>
      </dgm:prSet>
      <dgm:spPr>
        <a:prstGeom prst="rect">
          <a:avLst/>
        </a:prstGeom>
      </dgm:spPr>
      <dgm:t>
        <a:bodyPr/>
        <a:lstStyle/>
        <a:p>
          <a:endParaRPr lang="en-US"/>
        </a:p>
      </dgm:t>
    </dgm:pt>
    <dgm:pt modelId="{9CB462FF-72B3-4BFA-B916-65C5CB432162}" type="pres">
      <dgm:prSet presAssocID="{D0F07F19-1F50-4B42-A7A0-278DF9D25BB1}" presName="FiveNodes_5" presStyleLbl="node1" presStyleIdx="4" presStyleCnt="5">
        <dgm:presLayoutVars>
          <dgm:bulletEnabled val="1"/>
        </dgm:presLayoutVars>
      </dgm:prSet>
      <dgm:spPr>
        <a:prstGeom prst="rect">
          <a:avLst/>
        </a:prstGeom>
      </dgm:spPr>
      <dgm:t>
        <a:bodyPr/>
        <a:lstStyle/>
        <a:p>
          <a:endParaRPr lang="en-US"/>
        </a:p>
      </dgm:t>
    </dgm:pt>
    <dgm:pt modelId="{0CB2EC4F-D832-4AE2-86CC-14F684CFA4E5}" type="pres">
      <dgm:prSet presAssocID="{D0F07F19-1F50-4B42-A7A0-278DF9D25BB1}" presName="FiveConn_1-2" presStyleLbl="fgAccFollowNode1" presStyleIdx="0" presStyleCnt="4" custLinFactNeighborX="-50815">
        <dgm:presLayoutVars>
          <dgm:bulletEnabled val="1"/>
        </dgm:presLayoutVars>
      </dgm:prSet>
      <dgm:spPr/>
      <dgm:t>
        <a:bodyPr/>
        <a:lstStyle/>
        <a:p>
          <a:endParaRPr lang="en-US"/>
        </a:p>
      </dgm:t>
    </dgm:pt>
    <dgm:pt modelId="{03DA9257-7161-48BA-BB8E-B2323EF3B158}" type="pres">
      <dgm:prSet presAssocID="{D0F07F19-1F50-4B42-A7A0-278DF9D25BB1}" presName="FiveConn_2-3" presStyleLbl="fgAccFollowNode1" presStyleIdx="1" presStyleCnt="4" custLinFactNeighborX="-50815">
        <dgm:presLayoutVars>
          <dgm:bulletEnabled val="1"/>
        </dgm:presLayoutVars>
      </dgm:prSet>
      <dgm:spPr/>
      <dgm:t>
        <a:bodyPr/>
        <a:lstStyle/>
        <a:p>
          <a:endParaRPr lang="en-US"/>
        </a:p>
      </dgm:t>
    </dgm:pt>
    <dgm:pt modelId="{6FEE3320-F765-411D-B4AD-9D1CFC5DEDDD}" type="pres">
      <dgm:prSet presAssocID="{D0F07F19-1F50-4B42-A7A0-278DF9D25BB1}" presName="FiveConn_3-4" presStyleLbl="fgAccFollowNode1" presStyleIdx="2" presStyleCnt="4" custLinFactNeighborX="-50815">
        <dgm:presLayoutVars>
          <dgm:bulletEnabled val="1"/>
        </dgm:presLayoutVars>
      </dgm:prSet>
      <dgm:spPr/>
      <dgm:t>
        <a:bodyPr/>
        <a:lstStyle/>
        <a:p>
          <a:endParaRPr lang="en-US"/>
        </a:p>
      </dgm:t>
    </dgm:pt>
    <dgm:pt modelId="{E32DC1E0-C267-4605-BE6F-5701FC898420}" type="pres">
      <dgm:prSet presAssocID="{D0F07F19-1F50-4B42-A7A0-278DF9D25BB1}" presName="FiveConn_4-5" presStyleLbl="fgAccFollowNode1" presStyleIdx="3" presStyleCnt="4" custLinFactNeighborX="-50815">
        <dgm:presLayoutVars>
          <dgm:bulletEnabled val="1"/>
        </dgm:presLayoutVars>
      </dgm:prSet>
      <dgm:spPr/>
      <dgm:t>
        <a:bodyPr/>
        <a:lstStyle/>
        <a:p>
          <a:endParaRPr lang="en-US"/>
        </a:p>
      </dgm:t>
    </dgm:pt>
    <dgm:pt modelId="{A130DAD6-1C3C-4736-BA6C-AFB4505579B9}" type="pres">
      <dgm:prSet presAssocID="{D0F07F19-1F50-4B42-A7A0-278DF9D25BB1}" presName="FiveNodes_1_text" presStyleLbl="node1" presStyleIdx="4" presStyleCnt="5">
        <dgm:presLayoutVars>
          <dgm:bulletEnabled val="1"/>
        </dgm:presLayoutVars>
      </dgm:prSet>
      <dgm:spPr/>
      <dgm:t>
        <a:bodyPr/>
        <a:lstStyle/>
        <a:p>
          <a:endParaRPr lang="en-US"/>
        </a:p>
      </dgm:t>
    </dgm:pt>
    <dgm:pt modelId="{34150CD5-279D-4D74-89D1-64AAFB7C488C}" type="pres">
      <dgm:prSet presAssocID="{D0F07F19-1F50-4B42-A7A0-278DF9D25BB1}" presName="FiveNodes_2_text" presStyleLbl="node1" presStyleIdx="4" presStyleCnt="5">
        <dgm:presLayoutVars>
          <dgm:bulletEnabled val="1"/>
        </dgm:presLayoutVars>
      </dgm:prSet>
      <dgm:spPr/>
      <dgm:t>
        <a:bodyPr/>
        <a:lstStyle/>
        <a:p>
          <a:endParaRPr lang="en-US"/>
        </a:p>
      </dgm:t>
    </dgm:pt>
    <dgm:pt modelId="{11D22318-0819-466B-8466-17D55738B7D7}" type="pres">
      <dgm:prSet presAssocID="{D0F07F19-1F50-4B42-A7A0-278DF9D25BB1}" presName="FiveNodes_3_text" presStyleLbl="node1" presStyleIdx="4" presStyleCnt="5">
        <dgm:presLayoutVars>
          <dgm:bulletEnabled val="1"/>
        </dgm:presLayoutVars>
      </dgm:prSet>
      <dgm:spPr/>
      <dgm:t>
        <a:bodyPr/>
        <a:lstStyle/>
        <a:p>
          <a:endParaRPr lang="en-US"/>
        </a:p>
      </dgm:t>
    </dgm:pt>
    <dgm:pt modelId="{5F7690F5-2C8D-406A-80FD-BB328C770292}" type="pres">
      <dgm:prSet presAssocID="{D0F07F19-1F50-4B42-A7A0-278DF9D25BB1}" presName="FiveNodes_4_text" presStyleLbl="node1" presStyleIdx="4" presStyleCnt="5">
        <dgm:presLayoutVars>
          <dgm:bulletEnabled val="1"/>
        </dgm:presLayoutVars>
      </dgm:prSet>
      <dgm:spPr/>
      <dgm:t>
        <a:bodyPr/>
        <a:lstStyle/>
        <a:p>
          <a:endParaRPr lang="en-US"/>
        </a:p>
      </dgm:t>
    </dgm:pt>
    <dgm:pt modelId="{77F75BF2-0CEF-4F30-A326-AB2D35C7411C}" type="pres">
      <dgm:prSet presAssocID="{D0F07F19-1F50-4B42-A7A0-278DF9D25BB1}" presName="FiveNodes_5_text" presStyleLbl="node1" presStyleIdx="4" presStyleCnt="5">
        <dgm:presLayoutVars>
          <dgm:bulletEnabled val="1"/>
        </dgm:presLayoutVars>
      </dgm:prSet>
      <dgm:spPr/>
      <dgm:t>
        <a:bodyPr/>
        <a:lstStyle/>
        <a:p>
          <a:endParaRPr lang="en-US"/>
        </a:p>
      </dgm:t>
    </dgm:pt>
  </dgm:ptLst>
  <dgm:cxnLst>
    <dgm:cxn modelId="{99034B8C-A855-490D-80D9-75A43CE3708E}" type="presOf" srcId="{22625139-F93A-4F3F-A7AA-4923A01AEDF3}" destId="{862B5B41-53F5-454A-B8E6-70B721DC8B9A}" srcOrd="0" destOrd="0" presId="urn:microsoft.com/office/officeart/2005/8/layout/vProcess5"/>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8351933B-04D2-436A-A0EE-7A82DB5F9748}" type="presOf" srcId="{F05611F0-8256-4954-B6CB-ED6B4F2DD397}" destId="{7C86B145-1C2E-46BD-BE62-C42C80C5A654}" srcOrd="0" destOrd="0" presId="urn:microsoft.com/office/officeart/2005/8/layout/vProcess5"/>
    <dgm:cxn modelId="{E11F9D73-278E-422F-9414-F80754447242}" type="presOf" srcId="{F05611F0-8256-4954-B6CB-ED6B4F2DD397}" destId="{34150CD5-279D-4D74-89D1-64AAFB7C488C}" srcOrd="1" destOrd="0" presId="urn:microsoft.com/office/officeart/2005/8/layout/vProcess5"/>
    <dgm:cxn modelId="{1B0C7E86-3032-4F0C-9F06-8047268B8643}" type="presOf" srcId="{2EE95FC5-CD6B-4A50-9262-DC414E16C3EA}" destId="{25D33812-34D6-4226-A6D4-51F7D7EAA1C7}" srcOrd="0" destOrd="0" presId="urn:microsoft.com/office/officeart/2005/8/layout/vProcess5"/>
    <dgm:cxn modelId="{1FDFC784-73EE-4B55-8533-319A43CCC3B0}" type="presOf" srcId="{140952D0-0E1D-4F48-9F16-53581487CFA0}" destId="{5F7690F5-2C8D-406A-80FD-BB328C770292}" srcOrd="1" destOrd="0" presId="urn:microsoft.com/office/officeart/2005/8/layout/vProcess5"/>
    <dgm:cxn modelId="{15F175F0-C7FA-4E61-82A4-7C1B46EB3DA2}" type="presOf" srcId="{A8E2FA08-4DD4-4654-A85D-9A99162D6201}" destId="{6FEE3320-F765-411D-B4AD-9D1CFC5DEDDD}" srcOrd="0" destOrd="0" presId="urn:microsoft.com/office/officeart/2005/8/layout/vProcess5"/>
    <dgm:cxn modelId="{7BADF88F-51D4-49BB-A339-04018A869FEB}" type="presOf" srcId="{22625139-F93A-4F3F-A7AA-4923A01AEDF3}" destId="{11D22318-0819-466B-8466-17D55738B7D7}" srcOrd="1" destOrd="0" presId="urn:microsoft.com/office/officeart/2005/8/layout/vProcess5"/>
    <dgm:cxn modelId="{485ECF6E-F3E1-44D9-A505-EB159DE97BF4}" type="presOf" srcId="{C99EBBB1-E916-471C-83C9-ABE85B42AC26}" destId="{0CB2EC4F-D832-4AE2-86CC-14F684CFA4E5}" srcOrd="0" destOrd="0" presId="urn:microsoft.com/office/officeart/2005/8/layout/vProcess5"/>
    <dgm:cxn modelId="{9B4632FC-4573-46D2-9511-7A26ED798FF0}" type="presOf" srcId="{C2F8C7F7-44C4-414A-BCCD-56E91DD0A777}" destId="{77F75BF2-0CEF-4F30-A326-AB2D35C7411C}" srcOrd="1" destOrd="0" presId="urn:microsoft.com/office/officeart/2005/8/layout/vProcess5"/>
    <dgm:cxn modelId="{56406FE1-5406-4C01-BF01-F2CE5B3CB37F}" type="presOf" srcId="{6BD5265A-8333-420D-BDB2-65F10B3EBD76}" destId="{03DA9257-7161-48BA-BB8E-B2323EF3B158}" srcOrd="0" destOrd="0" presId="urn:microsoft.com/office/officeart/2005/8/layout/vProcess5"/>
    <dgm:cxn modelId="{14D43B81-F92D-4CD8-9D1E-78CBF092C750}" srcId="{D0F07F19-1F50-4B42-A7A0-278DF9D25BB1}" destId="{C2F8C7F7-44C4-414A-BCCD-56E91DD0A777}" srcOrd="4" destOrd="0" parTransId="{E6C6DF88-9436-40D7-BA84-18FE896A6151}" sibTransId="{4E39967D-43EF-4F15-814A-2F491D900D43}"/>
    <dgm:cxn modelId="{B07163E8-ADEC-492A-8F07-7E5786AB23AE}" srcId="{D0F07F19-1F50-4B42-A7A0-278DF9D25BB1}" destId="{140952D0-0E1D-4F48-9F16-53581487CFA0}" srcOrd="3" destOrd="0" parTransId="{790C446F-6917-41E7-BE01-7AFE2676D505}" sibTransId="{2804F27C-9BA9-4D07-AB02-74BE7DFA2C0E}"/>
    <dgm:cxn modelId="{0FE1A00A-23A6-4F26-952E-314F937E5249}" type="presOf" srcId="{140952D0-0E1D-4F48-9F16-53581487CFA0}" destId="{D134E212-FDD1-424A-968F-869017AD5171}" srcOrd="0" destOrd="0" presId="urn:microsoft.com/office/officeart/2005/8/layout/vProcess5"/>
    <dgm:cxn modelId="{FC7721F0-429B-4CE7-BE98-C2F3C41FE9C7}" srcId="{D0F07F19-1F50-4B42-A7A0-278DF9D25BB1}" destId="{22625139-F93A-4F3F-A7AA-4923A01AEDF3}" srcOrd="2" destOrd="0" parTransId="{F549A0EB-6BE9-4749-8336-B02A279AE302}" sibTransId="{A8E2FA08-4DD4-4654-A85D-9A99162D6201}"/>
    <dgm:cxn modelId="{F9537061-193E-4768-B1F8-09003599B7A2}" type="presOf" srcId="{2EE95FC5-CD6B-4A50-9262-DC414E16C3EA}" destId="{A130DAD6-1C3C-4736-BA6C-AFB4505579B9}" srcOrd="1" destOrd="0" presId="urn:microsoft.com/office/officeart/2005/8/layout/vProcess5"/>
    <dgm:cxn modelId="{9E36192A-F7A0-4E6F-994F-52DDB618BFA0}" type="presOf" srcId="{D0F07F19-1F50-4B42-A7A0-278DF9D25BB1}" destId="{F7C64FE4-B743-4173-AF38-E15B373860BB}" srcOrd="0" destOrd="0" presId="urn:microsoft.com/office/officeart/2005/8/layout/vProcess5"/>
    <dgm:cxn modelId="{82149EE0-57D4-40ED-8BE4-EFDD781B1BE1}" type="presOf" srcId="{2804F27C-9BA9-4D07-AB02-74BE7DFA2C0E}" destId="{E32DC1E0-C267-4605-BE6F-5701FC898420}" srcOrd="0" destOrd="0" presId="urn:microsoft.com/office/officeart/2005/8/layout/vProcess5"/>
    <dgm:cxn modelId="{A9BB079A-D288-40FF-A4BD-812C9A8FAA68}" type="presOf" srcId="{C2F8C7F7-44C4-414A-BCCD-56E91DD0A777}" destId="{9CB462FF-72B3-4BFA-B916-65C5CB432162}" srcOrd="0" destOrd="0" presId="urn:microsoft.com/office/officeart/2005/8/layout/vProcess5"/>
    <dgm:cxn modelId="{893DC0C3-8466-4BE3-AEFA-2743167A1ED0}" type="presParOf" srcId="{F7C64FE4-B743-4173-AF38-E15B373860BB}" destId="{38EDE452-776E-43EB-9FFD-1764B73AB173}" srcOrd="0" destOrd="0" presId="urn:microsoft.com/office/officeart/2005/8/layout/vProcess5"/>
    <dgm:cxn modelId="{D67FC091-84D1-45A6-A498-38CB49EF5C68}" type="presParOf" srcId="{F7C64FE4-B743-4173-AF38-E15B373860BB}" destId="{25D33812-34D6-4226-A6D4-51F7D7EAA1C7}" srcOrd="1" destOrd="0" presId="urn:microsoft.com/office/officeart/2005/8/layout/vProcess5"/>
    <dgm:cxn modelId="{62FAF470-57FB-42EF-A2A2-A1AE3292F1EA}" type="presParOf" srcId="{F7C64FE4-B743-4173-AF38-E15B373860BB}" destId="{7C86B145-1C2E-46BD-BE62-C42C80C5A654}" srcOrd="2" destOrd="0" presId="urn:microsoft.com/office/officeart/2005/8/layout/vProcess5"/>
    <dgm:cxn modelId="{369292A9-817E-4BFB-93B0-8218A9EE9166}" type="presParOf" srcId="{F7C64FE4-B743-4173-AF38-E15B373860BB}" destId="{862B5B41-53F5-454A-B8E6-70B721DC8B9A}" srcOrd="3" destOrd="0" presId="urn:microsoft.com/office/officeart/2005/8/layout/vProcess5"/>
    <dgm:cxn modelId="{CEEF7AE8-8659-43E6-95C3-9FD4D0DCFC43}" type="presParOf" srcId="{F7C64FE4-B743-4173-AF38-E15B373860BB}" destId="{D134E212-FDD1-424A-968F-869017AD5171}" srcOrd="4" destOrd="0" presId="urn:microsoft.com/office/officeart/2005/8/layout/vProcess5"/>
    <dgm:cxn modelId="{0311475E-4F93-4892-BE4B-86C622D97CFB}" type="presParOf" srcId="{F7C64FE4-B743-4173-AF38-E15B373860BB}" destId="{9CB462FF-72B3-4BFA-B916-65C5CB432162}" srcOrd="5" destOrd="0" presId="urn:microsoft.com/office/officeart/2005/8/layout/vProcess5"/>
    <dgm:cxn modelId="{E89DF94A-4045-4C8F-A9FB-CAC7F98EF112}" type="presParOf" srcId="{F7C64FE4-B743-4173-AF38-E15B373860BB}" destId="{0CB2EC4F-D832-4AE2-86CC-14F684CFA4E5}" srcOrd="6" destOrd="0" presId="urn:microsoft.com/office/officeart/2005/8/layout/vProcess5"/>
    <dgm:cxn modelId="{78DB7A5B-08E6-4494-8716-3E031BF46BD6}" type="presParOf" srcId="{F7C64FE4-B743-4173-AF38-E15B373860BB}" destId="{03DA9257-7161-48BA-BB8E-B2323EF3B158}" srcOrd="7" destOrd="0" presId="urn:microsoft.com/office/officeart/2005/8/layout/vProcess5"/>
    <dgm:cxn modelId="{B8212E95-1A15-4A8C-BC26-C76A84E0F2A2}" type="presParOf" srcId="{F7C64FE4-B743-4173-AF38-E15B373860BB}" destId="{6FEE3320-F765-411D-B4AD-9D1CFC5DEDDD}" srcOrd="8" destOrd="0" presId="urn:microsoft.com/office/officeart/2005/8/layout/vProcess5"/>
    <dgm:cxn modelId="{288A9D90-0DCF-4967-B280-A2B2D4648682}" type="presParOf" srcId="{F7C64FE4-B743-4173-AF38-E15B373860BB}" destId="{E32DC1E0-C267-4605-BE6F-5701FC898420}" srcOrd="9" destOrd="0" presId="urn:microsoft.com/office/officeart/2005/8/layout/vProcess5"/>
    <dgm:cxn modelId="{68599145-9665-42CA-9652-5890A0952F28}" type="presParOf" srcId="{F7C64FE4-B743-4173-AF38-E15B373860BB}" destId="{A130DAD6-1C3C-4736-BA6C-AFB4505579B9}" srcOrd="10" destOrd="0" presId="urn:microsoft.com/office/officeart/2005/8/layout/vProcess5"/>
    <dgm:cxn modelId="{8E296F24-C5D7-4CB5-91F0-C0FAC0744963}" type="presParOf" srcId="{F7C64FE4-B743-4173-AF38-E15B373860BB}" destId="{34150CD5-279D-4D74-89D1-64AAFB7C488C}" srcOrd="11" destOrd="0" presId="urn:microsoft.com/office/officeart/2005/8/layout/vProcess5"/>
    <dgm:cxn modelId="{619B085F-AA9E-49A5-81F5-7FDB54B1956D}" type="presParOf" srcId="{F7C64FE4-B743-4173-AF38-E15B373860BB}" destId="{11D22318-0819-466B-8466-17D55738B7D7}" srcOrd="12" destOrd="0" presId="urn:microsoft.com/office/officeart/2005/8/layout/vProcess5"/>
    <dgm:cxn modelId="{06F85501-EF54-4751-BE2B-F673EB5C732A}" type="presParOf" srcId="{F7C64FE4-B743-4173-AF38-E15B373860BB}" destId="{5F7690F5-2C8D-406A-80FD-BB328C770292}" srcOrd="13" destOrd="0" presId="urn:microsoft.com/office/officeart/2005/8/layout/vProcess5"/>
    <dgm:cxn modelId="{86FFED00-5FFB-4C50-9751-A96BEB1551C0}" type="presParOf" srcId="{F7C64FE4-B743-4173-AF38-E15B373860BB}" destId="{77F75BF2-0CEF-4F30-A326-AB2D35C7411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2FFFA0-D681-43C4-B876-8CE78277AFD9}"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n-US"/>
        </a:p>
      </dgm:t>
    </dgm:pt>
    <dgm:pt modelId="{81E53D9B-BB96-4A6D-9A5C-A4EF8CF48120}">
      <dgm:prSet/>
      <dgm:spPr/>
      <dgm:t>
        <a:bodyPr/>
        <a:lstStyle/>
        <a:p>
          <a:pPr rtl="0"/>
          <a:r>
            <a:rPr lang="en-US" smtClean="0"/>
            <a:t>Superimposes digital content in reality through use of object or image recognition technology and instigate digital overlay.</a:t>
          </a:r>
          <a:endParaRPr lang="en-US"/>
        </a:p>
      </dgm:t>
    </dgm:pt>
    <dgm:pt modelId="{409F3731-7525-4E33-B87C-1E3EA0832949}" type="parTrans" cxnId="{53EAADDD-B30E-4913-888D-9010BC7BBDDD}">
      <dgm:prSet/>
      <dgm:spPr/>
      <dgm:t>
        <a:bodyPr/>
        <a:lstStyle/>
        <a:p>
          <a:endParaRPr lang="en-US"/>
        </a:p>
      </dgm:t>
    </dgm:pt>
    <dgm:pt modelId="{887434E2-AFF6-431F-9582-048EC94C6CC5}" type="sibTrans" cxnId="{53EAADDD-B30E-4913-888D-9010BC7BBDDD}">
      <dgm:prSet/>
      <dgm:spPr/>
      <dgm:t>
        <a:bodyPr/>
        <a:lstStyle/>
        <a:p>
          <a:endParaRPr lang="en-US"/>
        </a:p>
      </dgm:t>
    </dgm:pt>
    <dgm:pt modelId="{4E5FAFCA-F7A8-4882-993E-2509DEB427CC}">
      <dgm:prSet/>
      <dgm:spPr/>
      <dgm:t>
        <a:bodyPr/>
        <a:lstStyle/>
        <a:p>
          <a:pPr rtl="0"/>
          <a:r>
            <a:rPr lang="en-US" smtClean="0"/>
            <a:t>Use of enhanced or augmented environment by adding  virtual computer-generated information.</a:t>
          </a:r>
          <a:endParaRPr lang="en-US"/>
        </a:p>
      </dgm:t>
    </dgm:pt>
    <dgm:pt modelId="{3ED06C66-26FB-434C-9F6E-F11C333319B0}" type="parTrans" cxnId="{464AA76E-F706-4BB9-8754-D3B7E827ED9A}">
      <dgm:prSet/>
      <dgm:spPr/>
      <dgm:t>
        <a:bodyPr/>
        <a:lstStyle/>
        <a:p>
          <a:endParaRPr lang="en-US"/>
        </a:p>
      </dgm:t>
    </dgm:pt>
    <dgm:pt modelId="{07CC9C5E-59E5-4B6A-9BFE-4159D7631D31}" type="sibTrans" cxnId="{464AA76E-F706-4BB9-8754-D3B7E827ED9A}">
      <dgm:prSet/>
      <dgm:spPr/>
      <dgm:t>
        <a:bodyPr/>
        <a:lstStyle/>
        <a:p>
          <a:endParaRPr lang="en-US"/>
        </a:p>
      </dgm:t>
    </dgm:pt>
    <dgm:pt modelId="{4F66C947-48AD-41D1-BB6D-C698C3EEC956}">
      <dgm:prSet/>
      <dgm:spPr/>
      <dgm:t>
        <a:bodyPr/>
        <a:lstStyle/>
        <a:p>
          <a:pPr rtl="0"/>
          <a:r>
            <a:rPr lang="en-US" smtClean="0"/>
            <a:t>AR applications and systems allows user to design and select their triggers and overlays. </a:t>
          </a:r>
          <a:endParaRPr lang="en-US"/>
        </a:p>
      </dgm:t>
    </dgm:pt>
    <dgm:pt modelId="{65EFCEF2-AE50-4B69-B378-C934069C6A8D}" type="parTrans" cxnId="{FDA721C8-F81C-4D36-9284-829919D5B516}">
      <dgm:prSet/>
      <dgm:spPr/>
      <dgm:t>
        <a:bodyPr/>
        <a:lstStyle/>
        <a:p>
          <a:endParaRPr lang="en-US"/>
        </a:p>
      </dgm:t>
    </dgm:pt>
    <dgm:pt modelId="{B9542179-AB86-4AF5-8875-69FD7D508D06}" type="sibTrans" cxnId="{FDA721C8-F81C-4D36-9284-829919D5B516}">
      <dgm:prSet/>
      <dgm:spPr/>
      <dgm:t>
        <a:bodyPr/>
        <a:lstStyle/>
        <a:p>
          <a:endParaRPr lang="en-US"/>
        </a:p>
      </dgm:t>
    </dgm:pt>
    <dgm:pt modelId="{39ABE1C5-6115-442A-95BE-F845869CA766}">
      <dgm:prSet/>
      <dgm:spPr/>
      <dgm:t>
        <a:bodyPr/>
        <a:lstStyle/>
        <a:p>
          <a:pPr rtl="0"/>
          <a:r>
            <a:rPr lang="en-US" smtClean="0"/>
            <a:t>AR systems are accessible to learners due to its portability, geolocation and context sensitivity. </a:t>
          </a:r>
          <a:endParaRPr lang="en-US"/>
        </a:p>
      </dgm:t>
    </dgm:pt>
    <dgm:pt modelId="{56B39F71-5750-4A7F-9692-5F697E9F419A}" type="parTrans" cxnId="{44DFFA5E-D73E-4604-9490-B4911BBAC4B1}">
      <dgm:prSet/>
      <dgm:spPr/>
      <dgm:t>
        <a:bodyPr/>
        <a:lstStyle/>
        <a:p>
          <a:endParaRPr lang="en-US"/>
        </a:p>
      </dgm:t>
    </dgm:pt>
    <dgm:pt modelId="{073E95C6-31CD-48A9-A478-86460224C384}" type="sibTrans" cxnId="{44DFFA5E-D73E-4604-9490-B4911BBAC4B1}">
      <dgm:prSet/>
      <dgm:spPr/>
      <dgm:t>
        <a:bodyPr/>
        <a:lstStyle/>
        <a:p>
          <a:endParaRPr lang="en-US"/>
        </a:p>
      </dgm:t>
    </dgm:pt>
    <dgm:pt modelId="{0EB5AD4F-4C21-40BC-AB78-6509C35FBEE6}">
      <dgm:prSet/>
      <dgm:spPr/>
      <dgm:t>
        <a:bodyPr/>
        <a:lstStyle/>
        <a:p>
          <a:pPr rtl="0"/>
          <a:r>
            <a:rPr lang="en-US" smtClean="0"/>
            <a:t>AR systems allow role-playing hence increasing motivation, easy to use and understand.</a:t>
          </a:r>
          <a:endParaRPr lang="en-US"/>
        </a:p>
      </dgm:t>
    </dgm:pt>
    <dgm:pt modelId="{8CB19B66-F983-4AE7-8FDF-770F75D18299}" type="parTrans" cxnId="{B9494277-971E-43A0-8832-97C9791AE407}">
      <dgm:prSet/>
      <dgm:spPr/>
      <dgm:t>
        <a:bodyPr/>
        <a:lstStyle/>
        <a:p>
          <a:endParaRPr lang="en-US"/>
        </a:p>
      </dgm:t>
    </dgm:pt>
    <dgm:pt modelId="{67ACD59C-BAA8-4EA6-85C2-24626BE7F34E}" type="sibTrans" cxnId="{B9494277-971E-43A0-8832-97C9791AE407}">
      <dgm:prSet/>
      <dgm:spPr/>
      <dgm:t>
        <a:bodyPr/>
        <a:lstStyle/>
        <a:p>
          <a:endParaRPr lang="en-US"/>
        </a:p>
      </dgm:t>
    </dgm:pt>
    <dgm:pt modelId="{C37EA28F-6BA0-4B2A-BA2B-F1522AA2A6BB}">
      <dgm:prSet/>
      <dgm:spPr/>
      <dgm:t>
        <a:bodyPr/>
        <a:lstStyle/>
        <a:p>
          <a:pPr rtl="0"/>
          <a:r>
            <a:rPr lang="en-US" dirty="0" smtClean="0"/>
            <a:t>(Scrivner et al., 2019)</a:t>
          </a:r>
          <a:endParaRPr lang="en-US" dirty="0"/>
        </a:p>
      </dgm:t>
    </dgm:pt>
    <dgm:pt modelId="{9CA996E1-EDE1-4015-9293-FDBFEDA02661}" type="parTrans" cxnId="{C0992142-79D0-4D16-A74E-6DEFA0336793}">
      <dgm:prSet/>
      <dgm:spPr/>
      <dgm:t>
        <a:bodyPr/>
        <a:lstStyle/>
        <a:p>
          <a:endParaRPr lang="en-US"/>
        </a:p>
      </dgm:t>
    </dgm:pt>
    <dgm:pt modelId="{03F0CFFF-A319-49A0-A79A-06F0AD673E5B}" type="sibTrans" cxnId="{C0992142-79D0-4D16-A74E-6DEFA0336793}">
      <dgm:prSet/>
      <dgm:spPr/>
      <dgm:t>
        <a:bodyPr/>
        <a:lstStyle/>
        <a:p>
          <a:endParaRPr lang="en-US"/>
        </a:p>
      </dgm:t>
    </dgm:pt>
    <dgm:pt modelId="{797DF6AC-A902-4B7C-8141-17DF42004FA8}" type="pres">
      <dgm:prSet presAssocID="{252FFFA0-D681-43C4-B876-8CE78277AFD9}" presName="linearFlow" presStyleCnt="0">
        <dgm:presLayoutVars>
          <dgm:dir/>
          <dgm:resizeHandles val="exact"/>
        </dgm:presLayoutVars>
      </dgm:prSet>
      <dgm:spPr/>
    </dgm:pt>
    <dgm:pt modelId="{D485E6B4-36B3-4D71-B467-24E3F4E3FF28}" type="pres">
      <dgm:prSet presAssocID="{81E53D9B-BB96-4A6D-9A5C-A4EF8CF48120}" presName="composite" presStyleCnt="0"/>
      <dgm:spPr/>
    </dgm:pt>
    <dgm:pt modelId="{B0FCE8DC-3B27-4A7C-8C9D-692BA27BEF81}" type="pres">
      <dgm:prSet presAssocID="{81E53D9B-BB96-4A6D-9A5C-A4EF8CF48120}" presName="imgShp" presStyleLbl="fgImgPlace1" presStyleIdx="0" presStyleCnt="6"/>
      <dgm:spPr/>
    </dgm:pt>
    <dgm:pt modelId="{40535D34-B01A-4F87-AA3F-E0C3043850FA}" type="pres">
      <dgm:prSet presAssocID="{81E53D9B-BB96-4A6D-9A5C-A4EF8CF48120}" presName="txShp" presStyleLbl="node1" presStyleIdx="0" presStyleCnt="6">
        <dgm:presLayoutVars>
          <dgm:bulletEnabled val="1"/>
        </dgm:presLayoutVars>
      </dgm:prSet>
      <dgm:spPr/>
    </dgm:pt>
    <dgm:pt modelId="{3E4CBC46-32CF-4A2B-B67D-CB40B4B676FE}" type="pres">
      <dgm:prSet presAssocID="{887434E2-AFF6-431F-9582-048EC94C6CC5}" presName="spacing" presStyleCnt="0"/>
      <dgm:spPr/>
    </dgm:pt>
    <dgm:pt modelId="{EDEBB600-11E5-4E13-BEDC-9947A6C0FAF1}" type="pres">
      <dgm:prSet presAssocID="{4E5FAFCA-F7A8-4882-993E-2509DEB427CC}" presName="composite" presStyleCnt="0"/>
      <dgm:spPr/>
    </dgm:pt>
    <dgm:pt modelId="{F0A1BB47-BA50-40D0-AE72-4A2BF1880E0F}" type="pres">
      <dgm:prSet presAssocID="{4E5FAFCA-F7A8-4882-993E-2509DEB427CC}" presName="imgShp" presStyleLbl="fgImgPlace1" presStyleIdx="1" presStyleCnt="6"/>
      <dgm:spPr/>
    </dgm:pt>
    <dgm:pt modelId="{88FF3D0B-AC04-4137-8D95-5B725CCB5F28}" type="pres">
      <dgm:prSet presAssocID="{4E5FAFCA-F7A8-4882-993E-2509DEB427CC}" presName="txShp" presStyleLbl="node1" presStyleIdx="1" presStyleCnt="6">
        <dgm:presLayoutVars>
          <dgm:bulletEnabled val="1"/>
        </dgm:presLayoutVars>
      </dgm:prSet>
      <dgm:spPr/>
    </dgm:pt>
    <dgm:pt modelId="{F9E86C80-D735-457B-BCD8-DDF273A90CE0}" type="pres">
      <dgm:prSet presAssocID="{07CC9C5E-59E5-4B6A-9BFE-4159D7631D31}" presName="spacing" presStyleCnt="0"/>
      <dgm:spPr/>
    </dgm:pt>
    <dgm:pt modelId="{8107E936-F68E-4493-AA7C-CE40C8663936}" type="pres">
      <dgm:prSet presAssocID="{4F66C947-48AD-41D1-BB6D-C698C3EEC956}" presName="composite" presStyleCnt="0"/>
      <dgm:spPr/>
    </dgm:pt>
    <dgm:pt modelId="{2A97D6EA-9740-47AE-AF47-6B7C6A79E029}" type="pres">
      <dgm:prSet presAssocID="{4F66C947-48AD-41D1-BB6D-C698C3EEC956}" presName="imgShp" presStyleLbl="fgImgPlace1" presStyleIdx="2" presStyleCnt="6"/>
      <dgm:spPr/>
    </dgm:pt>
    <dgm:pt modelId="{DDA61F9B-62E8-4423-B5FC-963B4D08193F}" type="pres">
      <dgm:prSet presAssocID="{4F66C947-48AD-41D1-BB6D-C698C3EEC956}" presName="txShp" presStyleLbl="node1" presStyleIdx="2" presStyleCnt="6">
        <dgm:presLayoutVars>
          <dgm:bulletEnabled val="1"/>
        </dgm:presLayoutVars>
      </dgm:prSet>
      <dgm:spPr/>
    </dgm:pt>
    <dgm:pt modelId="{E51B93D1-48C6-41B9-8F49-6EDBD61E47BD}" type="pres">
      <dgm:prSet presAssocID="{B9542179-AB86-4AF5-8875-69FD7D508D06}" presName="spacing" presStyleCnt="0"/>
      <dgm:spPr/>
    </dgm:pt>
    <dgm:pt modelId="{DF277927-6743-454E-8A2F-64BA1D0246FA}" type="pres">
      <dgm:prSet presAssocID="{39ABE1C5-6115-442A-95BE-F845869CA766}" presName="composite" presStyleCnt="0"/>
      <dgm:spPr/>
    </dgm:pt>
    <dgm:pt modelId="{8547D5DB-0C0C-4CF8-831C-CA2F6206CA00}" type="pres">
      <dgm:prSet presAssocID="{39ABE1C5-6115-442A-95BE-F845869CA766}" presName="imgShp" presStyleLbl="fgImgPlace1" presStyleIdx="3" presStyleCnt="6"/>
      <dgm:spPr/>
    </dgm:pt>
    <dgm:pt modelId="{8FA77C87-FB8A-40ED-8C55-0D43FFCC1D96}" type="pres">
      <dgm:prSet presAssocID="{39ABE1C5-6115-442A-95BE-F845869CA766}" presName="txShp" presStyleLbl="node1" presStyleIdx="3" presStyleCnt="6">
        <dgm:presLayoutVars>
          <dgm:bulletEnabled val="1"/>
        </dgm:presLayoutVars>
      </dgm:prSet>
      <dgm:spPr/>
    </dgm:pt>
    <dgm:pt modelId="{4338B10B-21F1-4C47-BD2C-6946E92AC692}" type="pres">
      <dgm:prSet presAssocID="{073E95C6-31CD-48A9-A478-86460224C384}" presName="spacing" presStyleCnt="0"/>
      <dgm:spPr/>
    </dgm:pt>
    <dgm:pt modelId="{36A5D5D4-CCD3-47E9-AF59-D28CE23C149D}" type="pres">
      <dgm:prSet presAssocID="{0EB5AD4F-4C21-40BC-AB78-6509C35FBEE6}" presName="composite" presStyleCnt="0"/>
      <dgm:spPr/>
    </dgm:pt>
    <dgm:pt modelId="{6B15361A-015F-4376-AC38-29697AC94926}" type="pres">
      <dgm:prSet presAssocID="{0EB5AD4F-4C21-40BC-AB78-6509C35FBEE6}" presName="imgShp" presStyleLbl="fgImgPlace1" presStyleIdx="4" presStyleCnt="6"/>
      <dgm:spPr/>
    </dgm:pt>
    <dgm:pt modelId="{00899958-0E6B-4F1A-BD3B-3FAB53CD45D7}" type="pres">
      <dgm:prSet presAssocID="{0EB5AD4F-4C21-40BC-AB78-6509C35FBEE6}" presName="txShp" presStyleLbl="node1" presStyleIdx="4" presStyleCnt="6">
        <dgm:presLayoutVars>
          <dgm:bulletEnabled val="1"/>
        </dgm:presLayoutVars>
      </dgm:prSet>
      <dgm:spPr/>
    </dgm:pt>
    <dgm:pt modelId="{1EA2B539-865D-4696-BC85-28B769565961}" type="pres">
      <dgm:prSet presAssocID="{67ACD59C-BAA8-4EA6-85C2-24626BE7F34E}" presName="spacing" presStyleCnt="0"/>
      <dgm:spPr/>
    </dgm:pt>
    <dgm:pt modelId="{C5BDF059-7ADB-4CD7-963B-59BDFE2EE6F1}" type="pres">
      <dgm:prSet presAssocID="{C37EA28F-6BA0-4B2A-BA2B-F1522AA2A6BB}" presName="composite" presStyleCnt="0"/>
      <dgm:spPr/>
    </dgm:pt>
    <dgm:pt modelId="{F6789948-CE70-49C3-BD1B-931A717D0818}" type="pres">
      <dgm:prSet presAssocID="{C37EA28F-6BA0-4B2A-BA2B-F1522AA2A6BB}" presName="imgShp" presStyleLbl="fgImgPlace1" presStyleIdx="5" presStyleCnt="6"/>
      <dgm:spPr/>
    </dgm:pt>
    <dgm:pt modelId="{4660C7D7-C463-469E-8F6C-9021F15E47D9}" type="pres">
      <dgm:prSet presAssocID="{C37EA28F-6BA0-4B2A-BA2B-F1522AA2A6BB}" presName="txShp" presStyleLbl="node1" presStyleIdx="5" presStyleCnt="6">
        <dgm:presLayoutVars>
          <dgm:bulletEnabled val="1"/>
        </dgm:presLayoutVars>
      </dgm:prSet>
      <dgm:spPr/>
    </dgm:pt>
  </dgm:ptLst>
  <dgm:cxnLst>
    <dgm:cxn modelId="{D99FCDDD-4D25-4B23-9512-BCB735D94AED}" type="presOf" srcId="{252FFFA0-D681-43C4-B876-8CE78277AFD9}" destId="{797DF6AC-A902-4B7C-8141-17DF42004FA8}" srcOrd="0" destOrd="0" presId="urn:microsoft.com/office/officeart/2005/8/layout/vList3"/>
    <dgm:cxn modelId="{B9494277-971E-43A0-8832-97C9791AE407}" srcId="{252FFFA0-D681-43C4-B876-8CE78277AFD9}" destId="{0EB5AD4F-4C21-40BC-AB78-6509C35FBEE6}" srcOrd="4" destOrd="0" parTransId="{8CB19B66-F983-4AE7-8FDF-770F75D18299}" sibTransId="{67ACD59C-BAA8-4EA6-85C2-24626BE7F34E}"/>
    <dgm:cxn modelId="{7D40966C-8B0D-4994-988B-6E3A67473933}" type="presOf" srcId="{81E53D9B-BB96-4A6D-9A5C-A4EF8CF48120}" destId="{40535D34-B01A-4F87-AA3F-E0C3043850FA}" srcOrd="0" destOrd="0" presId="urn:microsoft.com/office/officeart/2005/8/layout/vList3"/>
    <dgm:cxn modelId="{AA2AFEF8-0695-4EBD-B34B-5C9DD01CB176}" type="presOf" srcId="{C37EA28F-6BA0-4B2A-BA2B-F1522AA2A6BB}" destId="{4660C7D7-C463-469E-8F6C-9021F15E47D9}" srcOrd="0" destOrd="0" presId="urn:microsoft.com/office/officeart/2005/8/layout/vList3"/>
    <dgm:cxn modelId="{8278DABF-4FB4-4CEC-94F6-075825094E9C}" type="presOf" srcId="{39ABE1C5-6115-442A-95BE-F845869CA766}" destId="{8FA77C87-FB8A-40ED-8C55-0D43FFCC1D96}" srcOrd="0" destOrd="0" presId="urn:microsoft.com/office/officeart/2005/8/layout/vList3"/>
    <dgm:cxn modelId="{5DF4CA8F-80DA-41DA-82E1-6CD83266A344}" type="presOf" srcId="{4F66C947-48AD-41D1-BB6D-C698C3EEC956}" destId="{DDA61F9B-62E8-4423-B5FC-963B4D08193F}" srcOrd="0" destOrd="0" presId="urn:microsoft.com/office/officeart/2005/8/layout/vList3"/>
    <dgm:cxn modelId="{53EAADDD-B30E-4913-888D-9010BC7BBDDD}" srcId="{252FFFA0-D681-43C4-B876-8CE78277AFD9}" destId="{81E53D9B-BB96-4A6D-9A5C-A4EF8CF48120}" srcOrd="0" destOrd="0" parTransId="{409F3731-7525-4E33-B87C-1E3EA0832949}" sibTransId="{887434E2-AFF6-431F-9582-048EC94C6CC5}"/>
    <dgm:cxn modelId="{C0992142-79D0-4D16-A74E-6DEFA0336793}" srcId="{252FFFA0-D681-43C4-B876-8CE78277AFD9}" destId="{C37EA28F-6BA0-4B2A-BA2B-F1522AA2A6BB}" srcOrd="5" destOrd="0" parTransId="{9CA996E1-EDE1-4015-9293-FDBFEDA02661}" sibTransId="{03F0CFFF-A319-49A0-A79A-06F0AD673E5B}"/>
    <dgm:cxn modelId="{FDA721C8-F81C-4D36-9284-829919D5B516}" srcId="{252FFFA0-D681-43C4-B876-8CE78277AFD9}" destId="{4F66C947-48AD-41D1-BB6D-C698C3EEC956}" srcOrd="2" destOrd="0" parTransId="{65EFCEF2-AE50-4B69-B378-C934069C6A8D}" sibTransId="{B9542179-AB86-4AF5-8875-69FD7D508D06}"/>
    <dgm:cxn modelId="{2BF09331-975C-4098-940C-09DEFE96C086}" type="presOf" srcId="{0EB5AD4F-4C21-40BC-AB78-6509C35FBEE6}" destId="{00899958-0E6B-4F1A-BD3B-3FAB53CD45D7}" srcOrd="0" destOrd="0" presId="urn:microsoft.com/office/officeart/2005/8/layout/vList3"/>
    <dgm:cxn modelId="{464AA76E-F706-4BB9-8754-D3B7E827ED9A}" srcId="{252FFFA0-D681-43C4-B876-8CE78277AFD9}" destId="{4E5FAFCA-F7A8-4882-993E-2509DEB427CC}" srcOrd="1" destOrd="0" parTransId="{3ED06C66-26FB-434C-9F6E-F11C333319B0}" sibTransId="{07CC9C5E-59E5-4B6A-9BFE-4159D7631D31}"/>
    <dgm:cxn modelId="{44DFFA5E-D73E-4604-9490-B4911BBAC4B1}" srcId="{252FFFA0-D681-43C4-B876-8CE78277AFD9}" destId="{39ABE1C5-6115-442A-95BE-F845869CA766}" srcOrd="3" destOrd="0" parTransId="{56B39F71-5750-4A7F-9692-5F697E9F419A}" sibTransId="{073E95C6-31CD-48A9-A478-86460224C384}"/>
    <dgm:cxn modelId="{0E4A43F2-AAC8-4A5F-9A64-913072940BC6}" type="presOf" srcId="{4E5FAFCA-F7A8-4882-993E-2509DEB427CC}" destId="{88FF3D0B-AC04-4137-8D95-5B725CCB5F28}" srcOrd="0" destOrd="0" presId="urn:microsoft.com/office/officeart/2005/8/layout/vList3"/>
    <dgm:cxn modelId="{CB157528-108E-4EA4-9884-CC5F791CB194}" type="presParOf" srcId="{797DF6AC-A902-4B7C-8141-17DF42004FA8}" destId="{D485E6B4-36B3-4D71-B467-24E3F4E3FF28}" srcOrd="0" destOrd="0" presId="urn:microsoft.com/office/officeart/2005/8/layout/vList3"/>
    <dgm:cxn modelId="{16A86D98-D1DF-43FA-9A8C-FA8706157994}" type="presParOf" srcId="{D485E6B4-36B3-4D71-B467-24E3F4E3FF28}" destId="{B0FCE8DC-3B27-4A7C-8C9D-692BA27BEF81}" srcOrd="0" destOrd="0" presId="urn:microsoft.com/office/officeart/2005/8/layout/vList3"/>
    <dgm:cxn modelId="{CB297844-ACB3-4182-A77B-074311029676}" type="presParOf" srcId="{D485E6B4-36B3-4D71-B467-24E3F4E3FF28}" destId="{40535D34-B01A-4F87-AA3F-E0C3043850FA}" srcOrd="1" destOrd="0" presId="urn:microsoft.com/office/officeart/2005/8/layout/vList3"/>
    <dgm:cxn modelId="{C7FF658F-A209-42BC-9280-1422948297B1}" type="presParOf" srcId="{797DF6AC-A902-4B7C-8141-17DF42004FA8}" destId="{3E4CBC46-32CF-4A2B-B67D-CB40B4B676FE}" srcOrd="1" destOrd="0" presId="urn:microsoft.com/office/officeart/2005/8/layout/vList3"/>
    <dgm:cxn modelId="{BE57B23B-81FF-4D21-8801-B46E087E56DE}" type="presParOf" srcId="{797DF6AC-A902-4B7C-8141-17DF42004FA8}" destId="{EDEBB600-11E5-4E13-BEDC-9947A6C0FAF1}" srcOrd="2" destOrd="0" presId="urn:microsoft.com/office/officeart/2005/8/layout/vList3"/>
    <dgm:cxn modelId="{EBD4D6E6-2404-4500-890A-2B70684A6E36}" type="presParOf" srcId="{EDEBB600-11E5-4E13-BEDC-9947A6C0FAF1}" destId="{F0A1BB47-BA50-40D0-AE72-4A2BF1880E0F}" srcOrd="0" destOrd="0" presId="urn:microsoft.com/office/officeart/2005/8/layout/vList3"/>
    <dgm:cxn modelId="{2914D67D-1705-4318-BC9B-8BF1138133ED}" type="presParOf" srcId="{EDEBB600-11E5-4E13-BEDC-9947A6C0FAF1}" destId="{88FF3D0B-AC04-4137-8D95-5B725CCB5F28}" srcOrd="1" destOrd="0" presId="urn:microsoft.com/office/officeart/2005/8/layout/vList3"/>
    <dgm:cxn modelId="{9A4E6DC0-8E09-47ED-B0C7-C3E2986D06AA}" type="presParOf" srcId="{797DF6AC-A902-4B7C-8141-17DF42004FA8}" destId="{F9E86C80-D735-457B-BCD8-DDF273A90CE0}" srcOrd="3" destOrd="0" presId="urn:microsoft.com/office/officeart/2005/8/layout/vList3"/>
    <dgm:cxn modelId="{A22616FC-FAE6-481F-A0AA-E6DADC331559}" type="presParOf" srcId="{797DF6AC-A902-4B7C-8141-17DF42004FA8}" destId="{8107E936-F68E-4493-AA7C-CE40C8663936}" srcOrd="4" destOrd="0" presId="urn:microsoft.com/office/officeart/2005/8/layout/vList3"/>
    <dgm:cxn modelId="{F01EC20C-C733-4A7F-A0BF-7C09A6E45F9F}" type="presParOf" srcId="{8107E936-F68E-4493-AA7C-CE40C8663936}" destId="{2A97D6EA-9740-47AE-AF47-6B7C6A79E029}" srcOrd="0" destOrd="0" presId="urn:microsoft.com/office/officeart/2005/8/layout/vList3"/>
    <dgm:cxn modelId="{5F127182-1CFD-4A35-8074-1251F8A32560}" type="presParOf" srcId="{8107E936-F68E-4493-AA7C-CE40C8663936}" destId="{DDA61F9B-62E8-4423-B5FC-963B4D08193F}" srcOrd="1" destOrd="0" presId="urn:microsoft.com/office/officeart/2005/8/layout/vList3"/>
    <dgm:cxn modelId="{3AD0464D-66FC-4010-97FD-3CE8A5AA5F54}" type="presParOf" srcId="{797DF6AC-A902-4B7C-8141-17DF42004FA8}" destId="{E51B93D1-48C6-41B9-8F49-6EDBD61E47BD}" srcOrd="5" destOrd="0" presId="urn:microsoft.com/office/officeart/2005/8/layout/vList3"/>
    <dgm:cxn modelId="{9E29F2F2-F01E-4D42-AEC9-DEBBB003D7B4}" type="presParOf" srcId="{797DF6AC-A902-4B7C-8141-17DF42004FA8}" destId="{DF277927-6743-454E-8A2F-64BA1D0246FA}" srcOrd="6" destOrd="0" presId="urn:microsoft.com/office/officeart/2005/8/layout/vList3"/>
    <dgm:cxn modelId="{FDEBC6B1-B495-4335-AB43-55E8B30F91DE}" type="presParOf" srcId="{DF277927-6743-454E-8A2F-64BA1D0246FA}" destId="{8547D5DB-0C0C-4CF8-831C-CA2F6206CA00}" srcOrd="0" destOrd="0" presId="urn:microsoft.com/office/officeart/2005/8/layout/vList3"/>
    <dgm:cxn modelId="{1C4BF179-A32F-4073-BBB3-EE476783FA1E}" type="presParOf" srcId="{DF277927-6743-454E-8A2F-64BA1D0246FA}" destId="{8FA77C87-FB8A-40ED-8C55-0D43FFCC1D96}" srcOrd="1" destOrd="0" presId="urn:microsoft.com/office/officeart/2005/8/layout/vList3"/>
    <dgm:cxn modelId="{2D358142-343A-4A49-9F58-236B7687B17A}" type="presParOf" srcId="{797DF6AC-A902-4B7C-8141-17DF42004FA8}" destId="{4338B10B-21F1-4C47-BD2C-6946E92AC692}" srcOrd="7" destOrd="0" presId="urn:microsoft.com/office/officeart/2005/8/layout/vList3"/>
    <dgm:cxn modelId="{705C16FA-005F-472B-ACF7-416C97EF73EC}" type="presParOf" srcId="{797DF6AC-A902-4B7C-8141-17DF42004FA8}" destId="{36A5D5D4-CCD3-47E9-AF59-D28CE23C149D}" srcOrd="8" destOrd="0" presId="urn:microsoft.com/office/officeart/2005/8/layout/vList3"/>
    <dgm:cxn modelId="{804BF1F7-91DE-4D64-B779-6B325BE09AE2}" type="presParOf" srcId="{36A5D5D4-CCD3-47E9-AF59-D28CE23C149D}" destId="{6B15361A-015F-4376-AC38-29697AC94926}" srcOrd="0" destOrd="0" presId="urn:microsoft.com/office/officeart/2005/8/layout/vList3"/>
    <dgm:cxn modelId="{226F8AF0-1746-40E1-9B2D-E835A17A0AA4}" type="presParOf" srcId="{36A5D5D4-CCD3-47E9-AF59-D28CE23C149D}" destId="{00899958-0E6B-4F1A-BD3B-3FAB53CD45D7}" srcOrd="1" destOrd="0" presId="urn:microsoft.com/office/officeart/2005/8/layout/vList3"/>
    <dgm:cxn modelId="{B78128E9-1CA9-4F93-A1D4-A5CFBA097DB5}" type="presParOf" srcId="{797DF6AC-A902-4B7C-8141-17DF42004FA8}" destId="{1EA2B539-865D-4696-BC85-28B769565961}" srcOrd="9" destOrd="0" presId="urn:microsoft.com/office/officeart/2005/8/layout/vList3"/>
    <dgm:cxn modelId="{69E1A4B4-2543-40EF-9E0B-81426F1B9485}" type="presParOf" srcId="{797DF6AC-A902-4B7C-8141-17DF42004FA8}" destId="{C5BDF059-7ADB-4CD7-963B-59BDFE2EE6F1}" srcOrd="10" destOrd="0" presId="urn:microsoft.com/office/officeart/2005/8/layout/vList3"/>
    <dgm:cxn modelId="{7611D1DE-2130-46E9-8561-C6A6613BA9EC}" type="presParOf" srcId="{C5BDF059-7ADB-4CD7-963B-59BDFE2EE6F1}" destId="{F6789948-CE70-49C3-BD1B-931A717D0818}" srcOrd="0" destOrd="0" presId="urn:microsoft.com/office/officeart/2005/8/layout/vList3"/>
    <dgm:cxn modelId="{41500541-A4E0-4D78-9A86-27D59BD59976}" type="presParOf" srcId="{C5BDF059-7ADB-4CD7-963B-59BDFE2EE6F1}" destId="{4660C7D7-C463-469E-8F6C-9021F15E47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F07F19-1F50-4B42-A7A0-278DF9D25BB1}" type="doc">
      <dgm:prSet loTypeId="urn:microsoft.com/office/officeart/2005/8/layout/vProcess5" loCatId="process" qsTypeId="urn:microsoft.com/office/officeart/2005/8/quickstyle/3d5" qsCatId="3D" csTypeId="urn:microsoft.com/office/officeart/2005/8/colors/accent1_2" csCatId="accent1" phldr="1"/>
      <dgm:spPr/>
      <dgm:t>
        <a:bodyPr/>
        <a:lstStyle/>
        <a:p>
          <a:endParaRPr lang="en-US"/>
        </a:p>
      </dgm:t>
    </dgm:pt>
    <dgm:pt modelId="{F05611F0-8256-4954-B6CB-ED6B4F2DD397}">
      <dgm:prSet custT="1"/>
      <dgm:spPr/>
      <dgm:t>
        <a:bodyPr lIns="288000"/>
        <a:lstStyle/>
        <a:p>
          <a:r>
            <a:rPr lang="en-US" sz="2400" dirty="0" smtClean="0"/>
            <a:t>Allows learners to enters full immersion in real world</a:t>
          </a:r>
          <a:endParaRPr lang="en-US" sz="1600" dirty="0"/>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dgm:spPr/>
      <dgm:t>
        <a:bodyPr/>
        <a:lstStyle/>
        <a:p>
          <a:endParaRPr lang="en-US" dirty="0"/>
        </a:p>
      </dgm:t>
    </dgm:pt>
    <dgm:pt modelId="{22625139-F93A-4F3F-A7AA-4923A01AEDF3}">
      <dgm:prSet custT="1"/>
      <dgm:spPr/>
      <dgm:t>
        <a:bodyPr lIns="288000"/>
        <a:lstStyle/>
        <a:p>
          <a:r>
            <a:rPr lang="en-US" sz="2400" dirty="0" smtClean="0"/>
            <a:t>Offers 360 views hence allowing to explore all dimensions. </a:t>
          </a:r>
          <a:endParaRPr lang="en-US" sz="2400" dirty="0"/>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dgm:spPr/>
      <dgm:t>
        <a:bodyPr/>
        <a:lstStyle/>
        <a:p>
          <a:endParaRPr lang="en-US" dirty="0"/>
        </a:p>
      </dgm:t>
    </dgm:pt>
    <dgm:pt modelId="{140952D0-0E1D-4F48-9F16-53581487CFA0}">
      <dgm:prSet custT="1"/>
      <dgm:spPr/>
      <dgm:t>
        <a:bodyPr lIns="288000"/>
        <a:lstStyle/>
        <a:p>
          <a:r>
            <a:rPr lang="en-US" sz="2400" dirty="0" smtClean="0"/>
            <a:t>Instructors can interact with students and improve their understanding by completing performance tasks</a:t>
          </a:r>
          <a:endParaRPr lang="en-US" sz="1600" dirty="0"/>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dgm:spPr/>
      <dgm:t>
        <a:bodyPr/>
        <a:lstStyle/>
        <a:p>
          <a:endParaRPr lang="en-US" dirty="0"/>
        </a:p>
      </dgm:t>
    </dgm:pt>
    <dgm:pt modelId="{C2F8C7F7-44C4-414A-BCCD-56E91DD0A777}">
      <dgm:prSet custT="1"/>
      <dgm:spPr/>
      <dgm:t>
        <a:bodyPr lIns="288000"/>
        <a:lstStyle/>
        <a:p>
          <a:r>
            <a:rPr lang="en-US" sz="2400" dirty="0" smtClean="0"/>
            <a:t>VR supports meaningful learning hence minimizing performance pressure </a:t>
          </a:r>
          <a:endParaRPr lang="en-US" sz="1600" dirty="0"/>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dgm:spPr/>
      <dgm:t>
        <a:bodyPr/>
        <a:lstStyle/>
        <a:p>
          <a:endParaRPr lang="en-US"/>
        </a:p>
      </dgm:t>
    </dgm:pt>
    <dgm:pt modelId="{2EE95FC5-CD6B-4A50-9262-DC414E16C3EA}">
      <dgm:prSet custT="1"/>
      <dgm:spPr/>
      <dgm:t>
        <a:bodyPr lIns="288000"/>
        <a:lstStyle/>
        <a:p>
          <a:r>
            <a:rPr lang="en-US" sz="2400" dirty="0" smtClean="0"/>
            <a:t>Use of physical immersion through VR technologies to bridge gap between abstract technology and reality.</a:t>
          </a:r>
          <a:endParaRPr lang="en-US" sz="2000" dirty="0"/>
        </a:p>
      </dgm:t>
    </dgm:pt>
    <dgm:pt modelId="{C99EBBB1-E916-471C-83C9-ABE85B42AC26}" type="sibTrans" cxnId="{B3F19EC2-A372-4EC3-BFE0-C62FFDFE3DF6}">
      <dgm:prSet/>
      <dgm:spPr/>
      <dgm:t>
        <a:bodyPr/>
        <a:lstStyle/>
        <a:p>
          <a:endParaRPr lang="en-US" dirty="0"/>
        </a:p>
      </dgm:t>
    </dgm:pt>
    <dgm:pt modelId="{75374347-884B-4721-8CFF-DF080F5B1C79}" type="parTrans" cxnId="{B3F19EC2-A372-4EC3-BFE0-C62FFDFE3DF6}">
      <dgm:prSet/>
      <dgm:spPr/>
      <dgm:t>
        <a:bodyPr/>
        <a:lstStyle/>
        <a:p>
          <a:endParaRPr lang="en-US"/>
        </a:p>
      </dgm:t>
    </dgm:pt>
    <dgm:pt modelId="{F7C64FE4-B743-4173-AF38-E15B373860BB}" type="pres">
      <dgm:prSet presAssocID="{D0F07F19-1F50-4B42-A7A0-278DF9D25BB1}" presName="outerComposite" presStyleCnt="0">
        <dgm:presLayoutVars>
          <dgm:chMax val="5"/>
          <dgm:dir/>
          <dgm:resizeHandles val="exact"/>
        </dgm:presLayoutVars>
      </dgm:prSet>
      <dgm:spPr/>
      <dgm:t>
        <a:bodyPr/>
        <a:lstStyle/>
        <a:p>
          <a:endParaRPr lang="en-US"/>
        </a:p>
      </dgm:t>
    </dgm:pt>
    <dgm:pt modelId="{38EDE452-776E-43EB-9FFD-1764B73AB173}" type="pres">
      <dgm:prSet presAssocID="{D0F07F19-1F50-4B42-A7A0-278DF9D25BB1}" presName="dummyMaxCanvas" presStyleCnt="0">
        <dgm:presLayoutVars/>
      </dgm:prSet>
      <dgm:spPr/>
      <dgm:t>
        <a:bodyPr/>
        <a:lstStyle/>
        <a:p>
          <a:endParaRPr lang="en-US"/>
        </a:p>
      </dgm:t>
    </dgm:pt>
    <dgm:pt modelId="{25D33812-34D6-4226-A6D4-51F7D7EAA1C7}" type="pres">
      <dgm:prSet presAssocID="{D0F07F19-1F50-4B42-A7A0-278DF9D25BB1}" presName="FiveNodes_1" presStyleLbl="node1" presStyleIdx="0" presStyleCnt="5" custLinFactNeighborX="4" custLinFactNeighborY="-8469">
        <dgm:presLayoutVars>
          <dgm:bulletEnabled val="1"/>
        </dgm:presLayoutVars>
      </dgm:prSet>
      <dgm:spPr>
        <a:prstGeom prst="rect">
          <a:avLst/>
        </a:prstGeom>
      </dgm:spPr>
      <dgm:t>
        <a:bodyPr/>
        <a:lstStyle/>
        <a:p>
          <a:endParaRPr lang="en-US"/>
        </a:p>
      </dgm:t>
    </dgm:pt>
    <dgm:pt modelId="{7C86B145-1C2E-46BD-BE62-C42C80C5A654}" type="pres">
      <dgm:prSet presAssocID="{D0F07F19-1F50-4B42-A7A0-278DF9D25BB1}" presName="FiveNodes_2" presStyleLbl="node1" presStyleIdx="1" presStyleCnt="5">
        <dgm:presLayoutVars>
          <dgm:bulletEnabled val="1"/>
        </dgm:presLayoutVars>
      </dgm:prSet>
      <dgm:spPr>
        <a:prstGeom prst="rect">
          <a:avLst/>
        </a:prstGeom>
      </dgm:spPr>
      <dgm:t>
        <a:bodyPr/>
        <a:lstStyle/>
        <a:p>
          <a:endParaRPr lang="en-US"/>
        </a:p>
      </dgm:t>
    </dgm:pt>
    <dgm:pt modelId="{862B5B41-53F5-454A-B8E6-70B721DC8B9A}" type="pres">
      <dgm:prSet presAssocID="{D0F07F19-1F50-4B42-A7A0-278DF9D25BB1}" presName="FiveNodes_3" presStyleLbl="node1" presStyleIdx="2" presStyleCnt="5">
        <dgm:presLayoutVars>
          <dgm:bulletEnabled val="1"/>
        </dgm:presLayoutVars>
      </dgm:prSet>
      <dgm:spPr>
        <a:prstGeom prst="rect">
          <a:avLst/>
        </a:prstGeom>
      </dgm:spPr>
      <dgm:t>
        <a:bodyPr/>
        <a:lstStyle/>
        <a:p>
          <a:endParaRPr lang="en-US"/>
        </a:p>
      </dgm:t>
    </dgm:pt>
    <dgm:pt modelId="{D134E212-FDD1-424A-968F-869017AD5171}" type="pres">
      <dgm:prSet presAssocID="{D0F07F19-1F50-4B42-A7A0-278DF9D25BB1}" presName="FiveNodes_4" presStyleLbl="node1" presStyleIdx="3" presStyleCnt="5">
        <dgm:presLayoutVars>
          <dgm:bulletEnabled val="1"/>
        </dgm:presLayoutVars>
      </dgm:prSet>
      <dgm:spPr>
        <a:prstGeom prst="rect">
          <a:avLst/>
        </a:prstGeom>
      </dgm:spPr>
      <dgm:t>
        <a:bodyPr/>
        <a:lstStyle/>
        <a:p>
          <a:endParaRPr lang="en-US"/>
        </a:p>
      </dgm:t>
    </dgm:pt>
    <dgm:pt modelId="{9CB462FF-72B3-4BFA-B916-65C5CB432162}" type="pres">
      <dgm:prSet presAssocID="{D0F07F19-1F50-4B42-A7A0-278DF9D25BB1}" presName="FiveNodes_5" presStyleLbl="node1" presStyleIdx="4" presStyleCnt="5">
        <dgm:presLayoutVars>
          <dgm:bulletEnabled val="1"/>
        </dgm:presLayoutVars>
      </dgm:prSet>
      <dgm:spPr>
        <a:prstGeom prst="rect">
          <a:avLst/>
        </a:prstGeom>
      </dgm:spPr>
      <dgm:t>
        <a:bodyPr/>
        <a:lstStyle/>
        <a:p>
          <a:endParaRPr lang="en-US"/>
        </a:p>
      </dgm:t>
    </dgm:pt>
    <dgm:pt modelId="{0CB2EC4F-D832-4AE2-86CC-14F684CFA4E5}" type="pres">
      <dgm:prSet presAssocID="{D0F07F19-1F50-4B42-A7A0-278DF9D25BB1}" presName="FiveConn_1-2" presStyleLbl="fgAccFollowNode1" presStyleIdx="0" presStyleCnt="4" custLinFactNeighborX="-50815">
        <dgm:presLayoutVars>
          <dgm:bulletEnabled val="1"/>
        </dgm:presLayoutVars>
      </dgm:prSet>
      <dgm:spPr/>
      <dgm:t>
        <a:bodyPr/>
        <a:lstStyle/>
        <a:p>
          <a:endParaRPr lang="en-US"/>
        </a:p>
      </dgm:t>
    </dgm:pt>
    <dgm:pt modelId="{03DA9257-7161-48BA-BB8E-B2323EF3B158}" type="pres">
      <dgm:prSet presAssocID="{D0F07F19-1F50-4B42-A7A0-278DF9D25BB1}" presName="FiveConn_2-3" presStyleLbl="fgAccFollowNode1" presStyleIdx="1" presStyleCnt="4" custLinFactNeighborX="-50815">
        <dgm:presLayoutVars>
          <dgm:bulletEnabled val="1"/>
        </dgm:presLayoutVars>
      </dgm:prSet>
      <dgm:spPr/>
      <dgm:t>
        <a:bodyPr/>
        <a:lstStyle/>
        <a:p>
          <a:endParaRPr lang="en-US"/>
        </a:p>
      </dgm:t>
    </dgm:pt>
    <dgm:pt modelId="{6FEE3320-F765-411D-B4AD-9D1CFC5DEDDD}" type="pres">
      <dgm:prSet presAssocID="{D0F07F19-1F50-4B42-A7A0-278DF9D25BB1}" presName="FiveConn_3-4" presStyleLbl="fgAccFollowNode1" presStyleIdx="2" presStyleCnt="4" custLinFactNeighborX="-50815">
        <dgm:presLayoutVars>
          <dgm:bulletEnabled val="1"/>
        </dgm:presLayoutVars>
      </dgm:prSet>
      <dgm:spPr/>
      <dgm:t>
        <a:bodyPr/>
        <a:lstStyle/>
        <a:p>
          <a:endParaRPr lang="en-US"/>
        </a:p>
      </dgm:t>
    </dgm:pt>
    <dgm:pt modelId="{E32DC1E0-C267-4605-BE6F-5701FC898420}" type="pres">
      <dgm:prSet presAssocID="{D0F07F19-1F50-4B42-A7A0-278DF9D25BB1}" presName="FiveConn_4-5" presStyleLbl="fgAccFollowNode1" presStyleIdx="3" presStyleCnt="4" custLinFactNeighborX="-50815">
        <dgm:presLayoutVars>
          <dgm:bulletEnabled val="1"/>
        </dgm:presLayoutVars>
      </dgm:prSet>
      <dgm:spPr/>
      <dgm:t>
        <a:bodyPr/>
        <a:lstStyle/>
        <a:p>
          <a:endParaRPr lang="en-US"/>
        </a:p>
      </dgm:t>
    </dgm:pt>
    <dgm:pt modelId="{A130DAD6-1C3C-4736-BA6C-AFB4505579B9}" type="pres">
      <dgm:prSet presAssocID="{D0F07F19-1F50-4B42-A7A0-278DF9D25BB1}" presName="FiveNodes_1_text" presStyleLbl="node1" presStyleIdx="4" presStyleCnt="5">
        <dgm:presLayoutVars>
          <dgm:bulletEnabled val="1"/>
        </dgm:presLayoutVars>
      </dgm:prSet>
      <dgm:spPr/>
      <dgm:t>
        <a:bodyPr/>
        <a:lstStyle/>
        <a:p>
          <a:endParaRPr lang="en-US"/>
        </a:p>
      </dgm:t>
    </dgm:pt>
    <dgm:pt modelId="{34150CD5-279D-4D74-89D1-64AAFB7C488C}" type="pres">
      <dgm:prSet presAssocID="{D0F07F19-1F50-4B42-A7A0-278DF9D25BB1}" presName="FiveNodes_2_text" presStyleLbl="node1" presStyleIdx="4" presStyleCnt="5">
        <dgm:presLayoutVars>
          <dgm:bulletEnabled val="1"/>
        </dgm:presLayoutVars>
      </dgm:prSet>
      <dgm:spPr/>
      <dgm:t>
        <a:bodyPr/>
        <a:lstStyle/>
        <a:p>
          <a:endParaRPr lang="en-US"/>
        </a:p>
      </dgm:t>
    </dgm:pt>
    <dgm:pt modelId="{11D22318-0819-466B-8466-17D55738B7D7}" type="pres">
      <dgm:prSet presAssocID="{D0F07F19-1F50-4B42-A7A0-278DF9D25BB1}" presName="FiveNodes_3_text" presStyleLbl="node1" presStyleIdx="4" presStyleCnt="5">
        <dgm:presLayoutVars>
          <dgm:bulletEnabled val="1"/>
        </dgm:presLayoutVars>
      </dgm:prSet>
      <dgm:spPr/>
      <dgm:t>
        <a:bodyPr/>
        <a:lstStyle/>
        <a:p>
          <a:endParaRPr lang="en-US"/>
        </a:p>
      </dgm:t>
    </dgm:pt>
    <dgm:pt modelId="{5F7690F5-2C8D-406A-80FD-BB328C770292}" type="pres">
      <dgm:prSet presAssocID="{D0F07F19-1F50-4B42-A7A0-278DF9D25BB1}" presName="FiveNodes_4_text" presStyleLbl="node1" presStyleIdx="4" presStyleCnt="5">
        <dgm:presLayoutVars>
          <dgm:bulletEnabled val="1"/>
        </dgm:presLayoutVars>
      </dgm:prSet>
      <dgm:spPr/>
      <dgm:t>
        <a:bodyPr/>
        <a:lstStyle/>
        <a:p>
          <a:endParaRPr lang="en-US"/>
        </a:p>
      </dgm:t>
    </dgm:pt>
    <dgm:pt modelId="{77F75BF2-0CEF-4F30-A326-AB2D35C7411C}" type="pres">
      <dgm:prSet presAssocID="{D0F07F19-1F50-4B42-A7A0-278DF9D25BB1}" presName="FiveNodes_5_text" presStyleLbl="node1" presStyleIdx="4" presStyleCnt="5">
        <dgm:presLayoutVars>
          <dgm:bulletEnabled val="1"/>
        </dgm:presLayoutVars>
      </dgm:prSet>
      <dgm:spPr/>
      <dgm:t>
        <a:bodyPr/>
        <a:lstStyle/>
        <a:p>
          <a:endParaRPr lang="en-US"/>
        </a:p>
      </dgm:t>
    </dgm:pt>
  </dgm:ptLst>
  <dgm:cxnLst>
    <dgm:cxn modelId="{99034B8C-A855-490D-80D9-75A43CE3708E}" type="presOf" srcId="{22625139-F93A-4F3F-A7AA-4923A01AEDF3}" destId="{862B5B41-53F5-454A-B8E6-70B721DC8B9A}" srcOrd="0" destOrd="0" presId="urn:microsoft.com/office/officeart/2005/8/layout/vProcess5"/>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E11F9D73-278E-422F-9414-F80754447242}" type="presOf" srcId="{F05611F0-8256-4954-B6CB-ED6B4F2DD397}" destId="{34150CD5-279D-4D74-89D1-64AAFB7C488C}" srcOrd="1" destOrd="0" presId="urn:microsoft.com/office/officeart/2005/8/layout/vProcess5"/>
    <dgm:cxn modelId="{8351933B-04D2-436A-A0EE-7A82DB5F9748}" type="presOf" srcId="{F05611F0-8256-4954-B6CB-ED6B4F2DD397}" destId="{7C86B145-1C2E-46BD-BE62-C42C80C5A654}" srcOrd="0" destOrd="0" presId="urn:microsoft.com/office/officeart/2005/8/layout/vProcess5"/>
    <dgm:cxn modelId="{1B0C7E86-3032-4F0C-9F06-8047268B8643}" type="presOf" srcId="{2EE95FC5-CD6B-4A50-9262-DC414E16C3EA}" destId="{25D33812-34D6-4226-A6D4-51F7D7EAA1C7}" srcOrd="0" destOrd="0" presId="urn:microsoft.com/office/officeart/2005/8/layout/vProcess5"/>
    <dgm:cxn modelId="{1FDFC784-73EE-4B55-8533-319A43CCC3B0}" type="presOf" srcId="{140952D0-0E1D-4F48-9F16-53581487CFA0}" destId="{5F7690F5-2C8D-406A-80FD-BB328C770292}" srcOrd="1" destOrd="0" presId="urn:microsoft.com/office/officeart/2005/8/layout/vProcess5"/>
    <dgm:cxn modelId="{15F175F0-C7FA-4E61-82A4-7C1B46EB3DA2}" type="presOf" srcId="{A8E2FA08-4DD4-4654-A85D-9A99162D6201}" destId="{6FEE3320-F765-411D-B4AD-9D1CFC5DEDDD}" srcOrd="0" destOrd="0" presId="urn:microsoft.com/office/officeart/2005/8/layout/vProcess5"/>
    <dgm:cxn modelId="{7BADF88F-51D4-49BB-A339-04018A869FEB}" type="presOf" srcId="{22625139-F93A-4F3F-A7AA-4923A01AEDF3}" destId="{11D22318-0819-466B-8466-17D55738B7D7}" srcOrd="1" destOrd="0" presId="urn:microsoft.com/office/officeart/2005/8/layout/vProcess5"/>
    <dgm:cxn modelId="{485ECF6E-F3E1-44D9-A505-EB159DE97BF4}" type="presOf" srcId="{C99EBBB1-E916-471C-83C9-ABE85B42AC26}" destId="{0CB2EC4F-D832-4AE2-86CC-14F684CFA4E5}" srcOrd="0" destOrd="0" presId="urn:microsoft.com/office/officeart/2005/8/layout/vProcess5"/>
    <dgm:cxn modelId="{9B4632FC-4573-46D2-9511-7A26ED798FF0}" type="presOf" srcId="{C2F8C7F7-44C4-414A-BCCD-56E91DD0A777}" destId="{77F75BF2-0CEF-4F30-A326-AB2D35C7411C}" srcOrd="1" destOrd="0" presId="urn:microsoft.com/office/officeart/2005/8/layout/vProcess5"/>
    <dgm:cxn modelId="{56406FE1-5406-4C01-BF01-F2CE5B3CB37F}" type="presOf" srcId="{6BD5265A-8333-420D-BDB2-65F10B3EBD76}" destId="{03DA9257-7161-48BA-BB8E-B2323EF3B158}" srcOrd="0" destOrd="0" presId="urn:microsoft.com/office/officeart/2005/8/layout/vProcess5"/>
    <dgm:cxn modelId="{14D43B81-F92D-4CD8-9D1E-78CBF092C750}" srcId="{D0F07F19-1F50-4B42-A7A0-278DF9D25BB1}" destId="{C2F8C7F7-44C4-414A-BCCD-56E91DD0A777}" srcOrd="4" destOrd="0" parTransId="{E6C6DF88-9436-40D7-BA84-18FE896A6151}" sibTransId="{4E39967D-43EF-4F15-814A-2F491D900D43}"/>
    <dgm:cxn modelId="{B07163E8-ADEC-492A-8F07-7E5786AB23AE}" srcId="{D0F07F19-1F50-4B42-A7A0-278DF9D25BB1}" destId="{140952D0-0E1D-4F48-9F16-53581487CFA0}" srcOrd="3" destOrd="0" parTransId="{790C446F-6917-41E7-BE01-7AFE2676D505}" sibTransId="{2804F27C-9BA9-4D07-AB02-74BE7DFA2C0E}"/>
    <dgm:cxn modelId="{0FE1A00A-23A6-4F26-952E-314F937E5249}" type="presOf" srcId="{140952D0-0E1D-4F48-9F16-53581487CFA0}" destId="{D134E212-FDD1-424A-968F-869017AD5171}" srcOrd="0" destOrd="0" presId="urn:microsoft.com/office/officeart/2005/8/layout/vProcess5"/>
    <dgm:cxn modelId="{FC7721F0-429B-4CE7-BE98-C2F3C41FE9C7}" srcId="{D0F07F19-1F50-4B42-A7A0-278DF9D25BB1}" destId="{22625139-F93A-4F3F-A7AA-4923A01AEDF3}" srcOrd="2" destOrd="0" parTransId="{F549A0EB-6BE9-4749-8336-B02A279AE302}" sibTransId="{A8E2FA08-4DD4-4654-A85D-9A99162D6201}"/>
    <dgm:cxn modelId="{F9537061-193E-4768-B1F8-09003599B7A2}" type="presOf" srcId="{2EE95FC5-CD6B-4A50-9262-DC414E16C3EA}" destId="{A130DAD6-1C3C-4736-BA6C-AFB4505579B9}" srcOrd="1" destOrd="0" presId="urn:microsoft.com/office/officeart/2005/8/layout/vProcess5"/>
    <dgm:cxn modelId="{9E36192A-F7A0-4E6F-994F-52DDB618BFA0}" type="presOf" srcId="{D0F07F19-1F50-4B42-A7A0-278DF9D25BB1}" destId="{F7C64FE4-B743-4173-AF38-E15B373860BB}" srcOrd="0" destOrd="0" presId="urn:microsoft.com/office/officeart/2005/8/layout/vProcess5"/>
    <dgm:cxn modelId="{82149EE0-57D4-40ED-8BE4-EFDD781B1BE1}" type="presOf" srcId="{2804F27C-9BA9-4D07-AB02-74BE7DFA2C0E}" destId="{E32DC1E0-C267-4605-BE6F-5701FC898420}" srcOrd="0" destOrd="0" presId="urn:microsoft.com/office/officeart/2005/8/layout/vProcess5"/>
    <dgm:cxn modelId="{A9BB079A-D288-40FF-A4BD-812C9A8FAA68}" type="presOf" srcId="{C2F8C7F7-44C4-414A-BCCD-56E91DD0A777}" destId="{9CB462FF-72B3-4BFA-B916-65C5CB432162}" srcOrd="0" destOrd="0" presId="urn:microsoft.com/office/officeart/2005/8/layout/vProcess5"/>
    <dgm:cxn modelId="{893DC0C3-8466-4BE3-AEFA-2743167A1ED0}" type="presParOf" srcId="{F7C64FE4-B743-4173-AF38-E15B373860BB}" destId="{38EDE452-776E-43EB-9FFD-1764B73AB173}" srcOrd="0" destOrd="0" presId="urn:microsoft.com/office/officeart/2005/8/layout/vProcess5"/>
    <dgm:cxn modelId="{D67FC091-84D1-45A6-A498-38CB49EF5C68}" type="presParOf" srcId="{F7C64FE4-B743-4173-AF38-E15B373860BB}" destId="{25D33812-34D6-4226-A6D4-51F7D7EAA1C7}" srcOrd="1" destOrd="0" presId="urn:microsoft.com/office/officeart/2005/8/layout/vProcess5"/>
    <dgm:cxn modelId="{62FAF470-57FB-42EF-A2A2-A1AE3292F1EA}" type="presParOf" srcId="{F7C64FE4-B743-4173-AF38-E15B373860BB}" destId="{7C86B145-1C2E-46BD-BE62-C42C80C5A654}" srcOrd="2" destOrd="0" presId="urn:microsoft.com/office/officeart/2005/8/layout/vProcess5"/>
    <dgm:cxn modelId="{369292A9-817E-4BFB-93B0-8218A9EE9166}" type="presParOf" srcId="{F7C64FE4-B743-4173-AF38-E15B373860BB}" destId="{862B5B41-53F5-454A-B8E6-70B721DC8B9A}" srcOrd="3" destOrd="0" presId="urn:microsoft.com/office/officeart/2005/8/layout/vProcess5"/>
    <dgm:cxn modelId="{CEEF7AE8-8659-43E6-95C3-9FD4D0DCFC43}" type="presParOf" srcId="{F7C64FE4-B743-4173-AF38-E15B373860BB}" destId="{D134E212-FDD1-424A-968F-869017AD5171}" srcOrd="4" destOrd="0" presId="urn:microsoft.com/office/officeart/2005/8/layout/vProcess5"/>
    <dgm:cxn modelId="{0311475E-4F93-4892-BE4B-86C622D97CFB}" type="presParOf" srcId="{F7C64FE4-B743-4173-AF38-E15B373860BB}" destId="{9CB462FF-72B3-4BFA-B916-65C5CB432162}" srcOrd="5" destOrd="0" presId="urn:microsoft.com/office/officeart/2005/8/layout/vProcess5"/>
    <dgm:cxn modelId="{E89DF94A-4045-4C8F-A9FB-CAC7F98EF112}" type="presParOf" srcId="{F7C64FE4-B743-4173-AF38-E15B373860BB}" destId="{0CB2EC4F-D832-4AE2-86CC-14F684CFA4E5}" srcOrd="6" destOrd="0" presId="urn:microsoft.com/office/officeart/2005/8/layout/vProcess5"/>
    <dgm:cxn modelId="{78DB7A5B-08E6-4494-8716-3E031BF46BD6}" type="presParOf" srcId="{F7C64FE4-B743-4173-AF38-E15B373860BB}" destId="{03DA9257-7161-48BA-BB8E-B2323EF3B158}" srcOrd="7" destOrd="0" presId="urn:microsoft.com/office/officeart/2005/8/layout/vProcess5"/>
    <dgm:cxn modelId="{B8212E95-1A15-4A8C-BC26-C76A84E0F2A2}" type="presParOf" srcId="{F7C64FE4-B743-4173-AF38-E15B373860BB}" destId="{6FEE3320-F765-411D-B4AD-9D1CFC5DEDDD}" srcOrd="8" destOrd="0" presId="urn:microsoft.com/office/officeart/2005/8/layout/vProcess5"/>
    <dgm:cxn modelId="{288A9D90-0DCF-4967-B280-A2B2D4648682}" type="presParOf" srcId="{F7C64FE4-B743-4173-AF38-E15B373860BB}" destId="{E32DC1E0-C267-4605-BE6F-5701FC898420}" srcOrd="9" destOrd="0" presId="urn:microsoft.com/office/officeart/2005/8/layout/vProcess5"/>
    <dgm:cxn modelId="{68599145-9665-42CA-9652-5890A0952F28}" type="presParOf" srcId="{F7C64FE4-B743-4173-AF38-E15B373860BB}" destId="{A130DAD6-1C3C-4736-BA6C-AFB4505579B9}" srcOrd="10" destOrd="0" presId="urn:microsoft.com/office/officeart/2005/8/layout/vProcess5"/>
    <dgm:cxn modelId="{8E296F24-C5D7-4CB5-91F0-C0FAC0744963}" type="presParOf" srcId="{F7C64FE4-B743-4173-AF38-E15B373860BB}" destId="{34150CD5-279D-4D74-89D1-64AAFB7C488C}" srcOrd="11" destOrd="0" presId="urn:microsoft.com/office/officeart/2005/8/layout/vProcess5"/>
    <dgm:cxn modelId="{619B085F-AA9E-49A5-81F5-7FDB54B1956D}" type="presParOf" srcId="{F7C64FE4-B743-4173-AF38-E15B373860BB}" destId="{11D22318-0819-466B-8466-17D55738B7D7}" srcOrd="12" destOrd="0" presId="urn:microsoft.com/office/officeart/2005/8/layout/vProcess5"/>
    <dgm:cxn modelId="{06F85501-EF54-4751-BE2B-F673EB5C732A}" type="presParOf" srcId="{F7C64FE4-B743-4173-AF38-E15B373860BB}" destId="{5F7690F5-2C8D-406A-80FD-BB328C770292}" srcOrd="13" destOrd="0" presId="urn:microsoft.com/office/officeart/2005/8/layout/vProcess5"/>
    <dgm:cxn modelId="{86FFED00-5FFB-4C50-9751-A96BEB1551C0}" type="presParOf" srcId="{F7C64FE4-B743-4173-AF38-E15B373860BB}" destId="{77F75BF2-0CEF-4F30-A326-AB2D35C7411C}"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F07F19-1F50-4B42-A7A0-278DF9D25BB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05611F0-8256-4954-B6CB-ED6B4F2DD397}">
      <dgm:prSet custT="1"/>
      <dgm:spPr>
        <a:solidFill>
          <a:schemeClr val="accent1"/>
        </a:solidFill>
        <a:ln>
          <a:noFill/>
        </a:ln>
      </dgm:spPr>
      <dgm:t>
        <a:bodyPr lIns="288000"/>
        <a:lstStyle/>
        <a:p>
          <a:r>
            <a:rPr lang="en-US" sz="2400" dirty="0" smtClean="0"/>
            <a:t>Successful implementation of VR is expensive</a:t>
          </a:r>
          <a:endParaRPr lang="en-US" sz="2400" dirty="0">
            <a:solidFill>
              <a:schemeClr val="accent1">
                <a:lumMod val="20000"/>
                <a:lumOff val="80000"/>
              </a:schemeClr>
            </a:solidFill>
          </a:endParaRP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custT="1"/>
      <dgm:spPr>
        <a:solidFill>
          <a:schemeClr val="accent1">
            <a:lumMod val="40000"/>
            <a:lumOff val="60000"/>
          </a:schemeClr>
        </a:solidFill>
        <a:ln>
          <a:noFill/>
        </a:ln>
      </dgm:spPr>
      <dgm:t>
        <a:bodyPr/>
        <a:lstStyle/>
        <a:p>
          <a:endParaRPr lang="en-US" sz="2400" dirty="0"/>
        </a:p>
      </dgm:t>
    </dgm:pt>
    <dgm:pt modelId="{22625139-F93A-4F3F-A7AA-4923A01AEDF3}">
      <dgm:prSet custT="1"/>
      <dgm:spPr>
        <a:solidFill>
          <a:schemeClr val="accent1">
            <a:lumMod val="40000"/>
            <a:lumOff val="60000"/>
            <a:alpha val="50000"/>
          </a:schemeClr>
        </a:solidFill>
        <a:ln>
          <a:noFill/>
        </a:ln>
      </dgm:spPr>
      <dgm:t>
        <a:bodyPr lIns="288000"/>
        <a:lstStyle/>
        <a:p>
          <a:r>
            <a:rPr lang="en-US" sz="2400" dirty="0" smtClean="0">
              <a:solidFill>
                <a:schemeClr val="accent1">
                  <a:lumMod val="50000"/>
                </a:schemeClr>
              </a:solidFill>
            </a:rPr>
            <a:t>Designing systems can lead to user dissatisfaction and economic resources</a:t>
          </a:r>
          <a:endParaRPr lang="en-US" sz="2400" dirty="0">
            <a:solidFill>
              <a:schemeClr val="tx1">
                <a:alpha val="70000"/>
              </a:schemeClr>
            </a:solidFill>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custT="1"/>
      <dgm:spPr>
        <a:solidFill>
          <a:schemeClr val="accent1">
            <a:lumMod val="40000"/>
            <a:lumOff val="60000"/>
          </a:schemeClr>
        </a:solidFill>
        <a:ln>
          <a:noFill/>
        </a:ln>
      </dgm:spPr>
      <dgm:t>
        <a:bodyPr/>
        <a:lstStyle/>
        <a:p>
          <a:endParaRPr lang="en-US" sz="2400" dirty="0"/>
        </a:p>
      </dgm:t>
    </dgm:pt>
    <dgm:pt modelId="{140952D0-0E1D-4F48-9F16-53581487CFA0}">
      <dgm:prSet custT="1"/>
      <dgm:spPr>
        <a:solidFill>
          <a:schemeClr val="accent1">
            <a:lumMod val="40000"/>
            <a:lumOff val="60000"/>
            <a:alpha val="50000"/>
          </a:schemeClr>
        </a:solidFill>
        <a:ln>
          <a:noFill/>
        </a:ln>
      </dgm:spPr>
      <dgm:t>
        <a:bodyPr lIns="288000"/>
        <a:lstStyle/>
        <a:p>
          <a:r>
            <a:rPr lang="en-US" sz="2400" dirty="0" smtClean="0">
              <a:solidFill>
                <a:schemeClr val="accent1">
                  <a:lumMod val="50000"/>
                </a:schemeClr>
              </a:solidFill>
            </a:rPr>
            <a:t>User ‘s attitude on new technology may be reluctant </a:t>
          </a:r>
          <a:endParaRPr lang="en-US" sz="2400" dirty="0">
            <a:solidFill>
              <a:schemeClr val="tx1">
                <a:alpha val="70000"/>
              </a:schemeClr>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custT="1"/>
      <dgm:spPr>
        <a:solidFill>
          <a:schemeClr val="accent1">
            <a:lumMod val="40000"/>
            <a:lumOff val="60000"/>
          </a:schemeClr>
        </a:solidFill>
        <a:ln>
          <a:noFill/>
        </a:ln>
      </dgm:spPr>
      <dgm:t>
        <a:bodyPr/>
        <a:lstStyle/>
        <a:p>
          <a:endParaRPr lang="en-US" sz="2400" dirty="0"/>
        </a:p>
      </dgm:t>
    </dgm:pt>
    <dgm:pt modelId="{C2F8C7F7-44C4-414A-BCCD-56E91DD0A777}">
      <dgm:prSet custT="1"/>
      <dgm:spPr>
        <a:solidFill>
          <a:schemeClr val="accent1">
            <a:lumMod val="40000"/>
            <a:lumOff val="60000"/>
            <a:alpha val="50000"/>
          </a:schemeClr>
        </a:solidFill>
        <a:ln>
          <a:noFill/>
        </a:ln>
      </dgm:spPr>
      <dgm:t>
        <a:bodyPr lIns="288000"/>
        <a:lstStyle/>
        <a:p>
          <a:r>
            <a:rPr lang="en-US" sz="2400" dirty="0" smtClean="0">
              <a:solidFill>
                <a:schemeClr val="accent1">
                  <a:lumMod val="50000"/>
                </a:schemeClr>
              </a:solidFill>
            </a:rPr>
            <a:t>Immersion level can be affected by personal factors such as concentration and emotional factors. </a:t>
          </a:r>
          <a:endParaRPr lang="en-US" sz="2400" dirty="0">
            <a:solidFill>
              <a:schemeClr val="accent1">
                <a:lumMod val="60000"/>
                <a:lumOff val="40000"/>
                <a:alpha val="70000"/>
              </a:schemeClr>
            </a:solidFill>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dgm:spPr/>
      <dgm:t>
        <a:bodyPr/>
        <a:lstStyle/>
        <a:p>
          <a:endParaRPr lang="en-US"/>
        </a:p>
      </dgm:t>
    </dgm:pt>
    <dgm:pt modelId="{2EE95FC5-CD6B-4A50-9262-DC414E16C3EA}">
      <dgm:prSet custT="1"/>
      <dgm:spPr>
        <a:solidFill>
          <a:schemeClr val="accent1">
            <a:lumMod val="40000"/>
            <a:lumOff val="60000"/>
            <a:alpha val="50000"/>
          </a:schemeClr>
        </a:solidFill>
        <a:ln>
          <a:noFill/>
        </a:ln>
      </dgm:spPr>
      <dgm:t>
        <a:bodyPr lIns="288000"/>
        <a:lstStyle/>
        <a:p>
          <a:r>
            <a:rPr lang="en-US" sz="2400" dirty="0" smtClean="0">
              <a:solidFill>
                <a:schemeClr val="accent1">
                  <a:lumMod val="50000"/>
                </a:schemeClr>
              </a:solidFill>
            </a:rPr>
            <a:t>Reduced or lack of face to face communications</a:t>
          </a:r>
          <a:endParaRPr lang="en-US" sz="2400" dirty="0">
            <a:solidFill>
              <a:schemeClr val="tx1">
                <a:alpha val="70000"/>
              </a:schemeClr>
            </a:solidFill>
          </a:endParaRPr>
        </a:p>
      </dgm:t>
    </dgm:pt>
    <dgm:pt modelId="{C99EBBB1-E916-471C-83C9-ABE85B42AC26}" type="sibTrans" cxnId="{B3F19EC2-A372-4EC3-BFE0-C62FFDFE3DF6}">
      <dgm:prSet custT="1"/>
      <dgm:spPr>
        <a:solidFill>
          <a:schemeClr val="accent1">
            <a:lumMod val="40000"/>
            <a:lumOff val="60000"/>
          </a:schemeClr>
        </a:solidFill>
        <a:ln>
          <a:noFill/>
        </a:ln>
      </dgm:spPr>
      <dgm:t>
        <a:bodyPr/>
        <a:lstStyle/>
        <a:p>
          <a:endParaRPr lang="en-US" sz="2400" dirty="0"/>
        </a:p>
      </dgm:t>
    </dgm:pt>
    <dgm:pt modelId="{75374347-884B-4721-8CFF-DF080F5B1C79}" type="parTrans" cxnId="{B3F19EC2-A372-4EC3-BFE0-C62FFDFE3DF6}">
      <dgm:prSet/>
      <dgm:spPr/>
      <dgm:t>
        <a:bodyPr/>
        <a:lstStyle/>
        <a:p>
          <a:endParaRPr lang="en-US"/>
        </a:p>
      </dgm:t>
    </dgm:pt>
    <dgm:pt modelId="{8CAEE955-2145-47F8-92AD-89C80528B36E}">
      <dgm:prSet/>
      <dgm:spPr/>
    </dgm:pt>
    <dgm:pt modelId="{DDDE6E25-47BA-468C-B32F-45A256639D7F}" type="parTrans" cxnId="{46C0522F-2F8D-4230-ACDD-C2DAC9DBFD8D}">
      <dgm:prSet/>
      <dgm:spPr/>
      <dgm:t>
        <a:bodyPr/>
        <a:lstStyle/>
        <a:p>
          <a:endParaRPr lang="en-US"/>
        </a:p>
      </dgm:t>
    </dgm:pt>
    <dgm:pt modelId="{B1DCE68F-A0E2-4194-B50C-36F5C6A1FB1B}" type="sibTrans" cxnId="{46C0522F-2F8D-4230-ACDD-C2DAC9DBFD8D}">
      <dgm:prSet/>
      <dgm:spPr/>
      <dgm:t>
        <a:bodyPr/>
        <a:lstStyle/>
        <a:p>
          <a:endParaRPr lang="en-US"/>
        </a:p>
      </dgm:t>
    </dgm:pt>
    <dgm:pt modelId="{D1B046E6-2FF9-4ECA-ACA8-DF5F50ECDF95}">
      <dgm:prSet/>
      <dgm:spPr/>
      <dgm:t>
        <a:bodyPr/>
        <a:lstStyle/>
        <a:p>
          <a:endParaRPr lang="en-US" sz="2400"/>
        </a:p>
      </dgm:t>
    </dgm:pt>
    <dgm:pt modelId="{4A153786-4116-48B2-98B0-130C9B838F7A}" type="parTrans" cxnId="{6696E419-5EF9-4CB5-9A11-244908A88203}">
      <dgm:prSet/>
      <dgm:spPr/>
      <dgm:t>
        <a:bodyPr/>
        <a:lstStyle/>
        <a:p>
          <a:endParaRPr lang="en-US"/>
        </a:p>
      </dgm:t>
    </dgm:pt>
    <dgm:pt modelId="{65479A51-8BD0-469F-A370-1CF0D60AE6CB}" type="sibTrans" cxnId="{6696E419-5EF9-4CB5-9A11-244908A88203}">
      <dgm:prSet/>
      <dgm:spPr/>
      <dgm:t>
        <a:bodyPr/>
        <a:lstStyle/>
        <a:p>
          <a:endParaRPr lang="en-US"/>
        </a:p>
      </dgm:t>
    </dgm:pt>
    <dgm:pt modelId="{F7C64FE4-B743-4173-AF38-E15B373860BB}" type="pres">
      <dgm:prSet presAssocID="{D0F07F19-1F50-4B42-A7A0-278DF9D25BB1}" presName="outerComposite" presStyleCnt="0">
        <dgm:presLayoutVars>
          <dgm:chMax val="5"/>
          <dgm:dir/>
          <dgm:resizeHandles val="exact"/>
        </dgm:presLayoutVars>
      </dgm:prSet>
      <dgm:spPr/>
      <dgm:t>
        <a:bodyPr/>
        <a:lstStyle/>
        <a:p>
          <a:endParaRPr lang="en-US"/>
        </a:p>
      </dgm:t>
    </dgm:pt>
    <dgm:pt modelId="{38EDE452-776E-43EB-9FFD-1764B73AB173}" type="pres">
      <dgm:prSet presAssocID="{D0F07F19-1F50-4B42-A7A0-278DF9D25BB1}" presName="dummyMaxCanvas" presStyleCnt="0">
        <dgm:presLayoutVars/>
      </dgm:prSet>
      <dgm:spPr/>
    </dgm:pt>
    <dgm:pt modelId="{25D33812-34D6-4226-A6D4-51F7D7EAA1C7}" type="pres">
      <dgm:prSet presAssocID="{D0F07F19-1F50-4B42-A7A0-278DF9D25BB1}" presName="FiveNodes_1" presStyleLbl="node1" presStyleIdx="0" presStyleCnt="5" custLinFactNeighborX="4" custLinFactNeighborY="-8469">
        <dgm:presLayoutVars>
          <dgm:bulletEnabled val="1"/>
        </dgm:presLayoutVars>
      </dgm:prSet>
      <dgm:spPr>
        <a:prstGeom prst="rect">
          <a:avLst/>
        </a:prstGeom>
      </dgm:spPr>
      <dgm:t>
        <a:bodyPr/>
        <a:lstStyle/>
        <a:p>
          <a:endParaRPr lang="en-US"/>
        </a:p>
      </dgm:t>
    </dgm:pt>
    <dgm:pt modelId="{7C86B145-1C2E-46BD-BE62-C42C80C5A654}" type="pres">
      <dgm:prSet presAssocID="{D0F07F19-1F50-4B42-A7A0-278DF9D25BB1}" presName="FiveNodes_2" presStyleLbl="node1" presStyleIdx="1" presStyleCnt="5">
        <dgm:presLayoutVars>
          <dgm:bulletEnabled val="1"/>
        </dgm:presLayoutVars>
      </dgm:prSet>
      <dgm:spPr>
        <a:prstGeom prst="rect">
          <a:avLst/>
        </a:prstGeom>
      </dgm:spPr>
      <dgm:t>
        <a:bodyPr/>
        <a:lstStyle/>
        <a:p>
          <a:endParaRPr lang="en-US"/>
        </a:p>
      </dgm:t>
    </dgm:pt>
    <dgm:pt modelId="{862B5B41-53F5-454A-B8E6-70B721DC8B9A}" type="pres">
      <dgm:prSet presAssocID="{D0F07F19-1F50-4B42-A7A0-278DF9D25BB1}" presName="FiveNodes_3" presStyleLbl="node1" presStyleIdx="2" presStyleCnt="5">
        <dgm:presLayoutVars>
          <dgm:bulletEnabled val="1"/>
        </dgm:presLayoutVars>
      </dgm:prSet>
      <dgm:spPr>
        <a:prstGeom prst="rect">
          <a:avLst/>
        </a:prstGeom>
      </dgm:spPr>
      <dgm:t>
        <a:bodyPr/>
        <a:lstStyle/>
        <a:p>
          <a:endParaRPr lang="en-US"/>
        </a:p>
      </dgm:t>
    </dgm:pt>
    <dgm:pt modelId="{D134E212-FDD1-424A-968F-869017AD5171}" type="pres">
      <dgm:prSet presAssocID="{D0F07F19-1F50-4B42-A7A0-278DF9D25BB1}" presName="FiveNodes_4" presStyleLbl="node1" presStyleIdx="3" presStyleCnt="5">
        <dgm:presLayoutVars>
          <dgm:bulletEnabled val="1"/>
        </dgm:presLayoutVars>
      </dgm:prSet>
      <dgm:spPr>
        <a:prstGeom prst="rect">
          <a:avLst/>
        </a:prstGeom>
      </dgm:spPr>
      <dgm:t>
        <a:bodyPr/>
        <a:lstStyle/>
        <a:p>
          <a:endParaRPr lang="en-US"/>
        </a:p>
      </dgm:t>
    </dgm:pt>
    <dgm:pt modelId="{9CB462FF-72B3-4BFA-B916-65C5CB432162}" type="pres">
      <dgm:prSet presAssocID="{D0F07F19-1F50-4B42-A7A0-278DF9D25BB1}" presName="FiveNodes_5" presStyleLbl="node1" presStyleIdx="4" presStyleCnt="5">
        <dgm:presLayoutVars>
          <dgm:bulletEnabled val="1"/>
        </dgm:presLayoutVars>
      </dgm:prSet>
      <dgm:spPr>
        <a:prstGeom prst="rect">
          <a:avLst/>
        </a:prstGeom>
      </dgm:spPr>
      <dgm:t>
        <a:bodyPr/>
        <a:lstStyle/>
        <a:p>
          <a:endParaRPr lang="en-US"/>
        </a:p>
      </dgm:t>
    </dgm:pt>
    <dgm:pt modelId="{0CB2EC4F-D832-4AE2-86CC-14F684CFA4E5}" type="pres">
      <dgm:prSet presAssocID="{D0F07F19-1F50-4B42-A7A0-278DF9D25BB1}" presName="FiveConn_1-2" presStyleLbl="fgAccFollowNode1" presStyleIdx="0" presStyleCnt="4" custLinFactNeighborX="-50815">
        <dgm:presLayoutVars>
          <dgm:bulletEnabled val="1"/>
        </dgm:presLayoutVars>
      </dgm:prSet>
      <dgm:spPr/>
      <dgm:t>
        <a:bodyPr/>
        <a:lstStyle/>
        <a:p>
          <a:endParaRPr lang="en-US"/>
        </a:p>
      </dgm:t>
    </dgm:pt>
    <dgm:pt modelId="{03DA9257-7161-48BA-BB8E-B2323EF3B158}" type="pres">
      <dgm:prSet presAssocID="{D0F07F19-1F50-4B42-A7A0-278DF9D25BB1}" presName="FiveConn_2-3" presStyleLbl="fgAccFollowNode1" presStyleIdx="1" presStyleCnt="4" custLinFactNeighborX="-50815">
        <dgm:presLayoutVars>
          <dgm:bulletEnabled val="1"/>
        </dgm:presLayoutVars>
      </dgm:prSet>
      <dgm:spPr/>
      <dgm:t>
        <a:bodyPr/>
        <a:lstStyle/>
        <a:p>
          <a:endParaRPr lang="en-US"/>
        </a:p>
      </dgm:t>
    </dgm:pt>
    <dgm:pt modelId="{6FEE3320-F765-411D-B4AD-9D1CFC5DEDDD}" type="pres">
      <dgm:prSet presAssocID="{D0F07F19-1F50-4B42-A7A0-278DF9D25BB1}" presName="FiveConn_3-4" presStyleLbl="fgAccFollowNode1" presStyleIdx="2" presStyleCnt="4" custLinFactNeighborX="-50815">
        <dgm:presLayoutVars>
          <dgm:bulletEnabled val="1"/>
        </dgm:presLayoutVars>
      </dgm:prSet>
      <dgm:spPr/>
      <dgm:t>
        <a:bodyPr/>
        <a:lstStyle/>
        <a:p>
          <a:endParaRPr lang="en-US"/>
        </a:p>
      </dgm:t>
    </dgm:pt>
    <dgm:pt modelId="{E32DC1E0-C267-4605-BE6F-5701FC898420}" type="pres">
      <dgm:prSet presAssocID="{D0F07F19-1F50-4B42-A7A0-278DF9D25BB1}" presName="FiveConn_4-5" presStyleLbl="fgAccFollowNode1" presStyleIdx="3" presStyleCnt="4" custLinFactNeighborX="-50815">
        <dgm:presLayoutVars>
          <dgm:bulletEnabled val="1"/>
        </dgm:presLayoutVars>
      </dgm:prSet>
      <dgm:spPr/>
      <dgm:t>
        <a:bodyPr/>
        <a:lstStyle/>
        <a:p>
          <a:endParaRPr lang="en-US"/>
        </a:p>
      </dgm:t>
    </dgm:pt>
    <dgm:pt modelId="{A130DAD6-1C3C-4736-BA6C-AFB4505579B9}" type="pres">
      <dgm:prSet presAssocID="{D0F07F19-1F50-4B42-A7A0-278DF9D25BB1}" presName="FiveNodes_1_text" presStyleLbl="node1" presStyleIdx="4" presStyleCnt="5">
        <dgm:presLayoutVars>
          <dgm:bulletEnabled val="1"/>
        </dgm:presLayoutVars>
      </dgm:prSet>
      <dgm:spPr/>
      <dgm:t>
        <a:bodyPr/>
        <a:lstStyle/>
        <a:p>
          <a:endParaRPr lang="en-US"/>
        </a:p>
      </dgm:t>
    </dgm:pt>
    <dgm:pt modelId="{34150CD5-279D-4D74-89D1-64AAFB7C488C}" type="pres">
      <dgm:prSet presAssocID="{D0F07F19-1F50-4B42-A7A0-278DF9D25BB1}" presName="FiveNodes_2_text" presStyleLbl="node1" presStyleIdx="4" presStyleCnt="5">
        <dgm:presLayoutVars>
          <dgm:bulletEnabled val="1"/>
        </dgm:presLayoutVars>
      </dgm:prSet>
      <dgm:spPr/>
      <dgm:t>
        <a:bodyPr/>
        <a:lstStyle/>
        <a:p>
          <a:endParaRPr lang="en-US"/>
        </a:p>
      </dgm:t>
    </dgm:pt>
    <dgm:pt modelId="{11D22318-0819-466B-8466-17D55738B7D7}" type="pres">
      <dgm:prSet presAssocID="{D0F07F19-1F50-4B42-A7A0-278DF9D25BB1}" presName="FiveNodes_3_text" presStyleLbl="node1" presStyleIdx="4" presStyleCnt="5">
        <dgm:presLayoutVars>
          <dgm:bulletEnabled val="1"/>
        </dgm:presLayoutVars>
      </dgm:prSet>
      <dgm:spPr/>
      <dgm:t>
        <a:bodyPr/>
        <a:lstStyle/>
        <a:p>
          <a:endParaRPr lang="en-US"/>
        </a:p>
      </dgm:t>
    </dgm:pt>
    <dgm:pt modelId="{5F7690F5-2C8D-406A-80FD-BB328C770292}" type="pres">
      <dgm:prSet presAssocID="{D0F07F19-1F50-4B42-A7A0-278DF9D25BB1}" presName="FiveNodes_4_text" presStyleLbl="node1" presStyleIdx="4" presStyleCnt="5">
        <dgm:presLayoutVars>
          <dgm:bulletEnabled val="1"/>
        </dgm:presLayoutVars>
      </dgm:prSet>
      <dgm:spPr/>
      <dgm:t>
        <a:bodyPr/>
        <a:lstStyle/>
        <a:p>
          <a:endParaRPr lang="en-US"/>
        </a:p>
      </dgm:t>
    </dgm:pt>
    <dgm:pt modelId="{77F75BF2-0CEF-4F30-A326-AB2D35C7411C}" type="pres">
      <dgm:prSet presAssocID="{D0F07F19-1F50-4B42-A7A0-278DF9D25BB1}" presName="FiveNodes_5_text" presStyleLbl="node1" presStyleIdx="4" presStyleCnt="5">
        <dgm:presLayoutVars>
          <dgm:bulletEnabled val="1"/>
        </dgm:presLayoutVars>
      </dgm:prSet>
      <dgm:spPr/>
      <dgm:t>
        <a:bodyPr/>
        <a:lstStyle/>
        <a:p>
          <a:endParaRPr lang="en-US"/>
        </a:p>
      </dgm:t>
    </dgm:pt>
  </dgm:ptLst>
  <dgm:cxnLst>
    <dgm:cxn modelId="{E11F9D73-278E-422F-9414-F80754447242}" type="presOf" srcId="{F05611F0-8256-4954-B6CB-ED6B4F2DD397}" destId="{34150CD5-279D-4D74-89D1-64AAFB7C488C}" srcOrd="1" destOrd="0" presId="urn:microsoft.com/office/officeart/2005/8/layout/vProcess5"/>
    <dgm:cxn modelId="{B3F19EC2-A372-4EC3-BFE0-C62FFDFE3DF6}" srcId="{D0F07F19-1F50-4B42-A7A0-278DF9D25BB1}" destId="{2EE95FC5-CD6B-4A50-9262-DC414E16C3EA}" srcOrd="0" destOrd="0" parTransId="{75374347-884B-4721-8CFF-DF080F5B1C79}" sibTransId="{C99EBBB1-E916-471C-83C9-ABE85B42AC26}"/>
    <dgm:cxn modelId="{8351933B-04D2-436A-A0EE-7A82DB5F9748}" type="presOf" srcId="{F05611F0-8256-4954-B6CB-ED6B4F2DD397}" destId="{7C86B145-1C2E-46BD-BE62-C42C80C5A654}" srcOrd="0" destOrd="0" presId="urn:microsoft.com/office/officeart/2005/8/layout/vProcess5"/>
    <dgm:cxn modelId="{14D43B81-F92D-4CD8-9D1E-78CBF092C750}" srcId="{D0F07F19-1F50-4B42-A7A0-278DF9D25BB1}" destId="{C2F8C7F7-44C4-414A-BCCD-56E91DD0A777}" srcOrd="4" destOrd="0" parTransId="{E6C6DF88-9436-40D7-BA84-18FE896A6151}" sibTransId="{4E39967D-43EF-4F15-814A-2F491D900D43}"/>
    <dgm:cxn modelId="{1B0C7E86-3032-4F0C-9F06-8047268B8643}" type="presOf" srcId="{2EE95FC5-CD6B-4A50-9262-DC414E16C3EA}" destId="{25D33812-34D6-4226-A6D4-51F7D7EAA1C7}" srcOrd="0" destOrd="0" presId="urn:microsoft.com/office/officeart/2005/8/layout/vProcess5"/>
    <dgm:cxn modelId="{1FDFC784-73EE-4B55-8533-319A43CCC3B0}" type="presOf" srcId="{140952D0-0E1D-4F48-9F16-53581487CFA0}" destId="{5F7690F5-2C8D-406A-80FD-BB328C770292}" srcOrd="1" destOrd="0" presId="urn:microsoft.com/office/officeart/2005/8/layout/vProcess5"/>
    <dgm:cxn modelId="{FC7721F0-429B-4CE7-BE98-C2F3C41FE9C7}" srcId="{D0F07F19-1F50-4B42-A7A0-278DF9D25BB1}" destId="{22625139-F93A-4F3F-A7AA-4923A01AEDF3}" srcOrd="2" destOrd="0" parTransId="{F549A0EB-6BE9-4749-8336-B02A279AE302}" sibTransId="{A8E2FA08-4DD4-4654-A85D-9A99162D6201}"/>
    <dgm:cxn modelId="{0FE1A00A-23A6-4F26-952E-314F937E5249}" type="presOf" srcId="{140952D0-0E1D-4F48-9F16-53581487CFA0}" destId="{D134E212-FDD1-424A-968F-869017AD5171}" srcOrd="0" destOrd="0" presId="urn:microsoft.com/office/officeart/2005/8/layout/vProcess5"/>
    <dgm:cxn modelId="{82149EE0-57D4-40ED-8BE4-EFDD781B1BE1}" type="presOf" srcId="{2804F27C-9BA9-4D07-AB02-74BE7DFA2C0E}" destId="{E32DC1E0-C267-4605-BE6F-5701FC898420}" srcOrd="0" destOrd="0" presId="urn:microsoft.com/office/officeart/2005/8/layout/vProcess5"/>
    <dgm:cxn modelId="{7BADF88F-51D4-49BB-A339-04018A869FEB}" type="presOf" srcId="{22625139-F93A-4F3F-A7AA-4923A01AEDF3}" destId="{11D22318-0819-466B-8466-17D55738B7D7}" srcOrd="1" destOrd="0" presId="urn:microsoft.com/office/officeart/2005/8/layout/vProcess5"/>
    <dgm:cxn modelId="{A9BB079A-D288-40FF-A4BD-812C9A8FAA68}" type="presOf" srcId="{C2F8C7F7-44C4-414A-BCCD-56E91DD0A777}" destId="{9CB462FF-72B3-4BFA-B916-65C5CB432162}" srcOrd="0" destOrd="0" presId="urn:microsoft.com/office/officeart/2005/8/layout/vProcess5"/>
    <dgm:cxn modelId="{46C0522F-2F8D-4230-ACDD-C2DAC9DBFD8D}" srcId="{D0F07F19-1F50-4B42-A7A0-278DF9D25BB1}" destId="{8CAEE955-2145-47F8-92AD-89C80528B36E}" srcOrd="5" destOrd="0" parTransId="{DDDE6E25-47BA-468C-B32F-45A256639D7F}" sibTransId="{B1DCE68F-A0E2-4194-B50C-36F5C6A1FB1B}"/>
    <dgm:cxn modelId="{9E36192A-F7A0-4E6F-994F-52DDB618BFA0}" type="presOf" srcId="{D0F07F19-1F50-4B42-A7A0-278DF9D25BB1}" destId="{F7C64FE4-B743-4173-AF38-E15B373860BB}" srcOrd="0" destOrd="0" presId="urn:microsoft.com/office/officeart/2005/8/layout/vProcess5"/>
    <dgm:cxn modelId="{F9537061-193E-4768-B1F8-09003599B7A2}" type="presOf" srcId="{2EE95FC5-CD6B-4A50-9262-DC414E16C3EA}" destId="{A130DAD6-1C3C-4736-BA6C-AFB4505579B9}" srcOrd="1" destOrd="0" presId="urn:microsoft.com/office/officeart/2005/8/layout/vProcess5"/>
    <dgm:cxn modelId="{914FACD2-336A-4471-9E99-312B3F8EAB04}" srcId="{D0F07F19-1F50-4B42-A7A0-278DF9D25BB1}" destId="{F05611F0-8256-4954-B6CB-ED6B4F2DD397}" srcOrd="1" destOrd="0" parTransId="{CD7328D6-9FAE-4506-9BDB-E06A571EC1D4}" sibTransId="{6BD5265A-8333-420D-BDB2-65F10B3EBD76}"/>
    <dgm:cxn modelId="{99034B8C-A855-490D-80D9-75A43CE3708E}" type="presOf" srcId="{22625139-F93A-4F3F-A7AA-4923A01AEDF3}" destId="{862B5B41-53F5-454A-B8E6-70B721DC8B9A}" srcOrd="0" destOrd="0" presId="urn:microsoft.com/office/officeart/2005/8/layout/vProcess5"/>
    <dgm:cxn modelId="{6696E419-5EF9-4CB5-9A11-244908A88203}" srcId="{D0F07F19-1F50-4B42-A7A0-278DF9D25BB1}" destId="{D1B046E6-2FF9-4ECA-ACA8-DF5F50ECDF95}" srcOrd="6" destOrd="0" parTransId="{4A153786-4116-48B2-98B0-130C9B838F7A}" sibTransId="{65479A51-8BD0-469F-A370-1CF0D60AE6CB}"/>
    <dgm:cxn modelId="{9B4632FC-4573-46D2-9511-7A26ED798FF0}" type="presOf" srcId="{C2F8C7F7-44C4-414A-BCCD-56E91DD0A777}" destId="{77F75BF2-0CEF-4F30-A326-AB2D35C7411C}" srcOrd="1" destOrd="0" presId="urn:microsoft.com/office/officeart/2005/8/layout/vProcess5"/>
    <dgm:cxn modelId="{15F175F0-C7FA-4E61-82A4-7C1B46EB3DA2}" type="presOf" srcId="{A8E2FA08-4DD4-4654-A85D-9A99162D6201}" destId="{6FEE3320-F765-411D-B4AD-9D1CFC5DEDDD}" srcOrd="0" destOrd="0" presId="urn:microsoft.com/office/officeart/2005/8/layout/vProcess5"/>
    <dgm:cxn modelId="{56406FE1-5406-4C01-BF01-F2CE5B3CB37F}" type="presOf" srcId="{6BD5265A-8333-420D-BDB2-65F10B3EBD76}" destId="{03DA9257-7161-48BA-BB8E-B2323EF3B158}" srcOrd="0" destOrd="0" presId="urn:microsoft.com/office/officeart/2005/8/layout/vProcess5"/>
    <dgm:cxn modelId="{B07163E8-ADEC-492A-8F07-7E5786AB23AE}" srcId="{D0F07F19-1F50-4B42-A7A0-278DF9D25BB1}" destId="{140952D0-0E1D-4F48-9F16-53581487CFA0}" srcOrd="3" destOrd="0" parTransId="{790C446F-6917-41E7-BE01-7AFE2676D505}" sibTransId="{2804F27C-9BA9-4D07-AB02-74BE7DFA2C0E}"/>
    <dgm:cxn modelId="{485ECF6E-F3E1-44D9-A505-EB159DE97BF4}" type="presOf" srcId="{C99EBBB1-E916-471C-83C9-ABE85B42AC26}" destId="{0CB2EC4F-D832-4AE2-86CC-14F684CFA4E5}" srcOrd="0" destOrd="0" presId="urn:microsoft.com/office/officeart/2005/8/layout/vProcess5"/>
    <dgm:cxn modelId="{893DC0C3-8466-4BE3-AEFA-2743167A1ED0}" type="presParOf" srcId="{F7C64FE4-B743-4173-AF38-E15B373860BB}" destId="{38EDE452-776E-43EB-9FFD-1764B73AB173}" srcOrd="0" destOrd="0" presId="urn:microsoft.com/office/officeart/2005/8/layout/vProcess5"/>
    <dgm:cxn modelId="{D67FC091-84D1-45A6-A498-38CB49EF5C68}" type="presParOf" srcId="{F7C64FE4-B743-4173-AF38-E15B373860BB}" destId="{25D33812-34D6-4226-A6D4-51F7D7EAA1C7}" srcOrd="1" destOrd="0" presId="urn:microsoft.com/office/officeart/2005/8/layout/vProcess5"/>
    <dgm:cxn modelId="{62FAF470-57FB-42EF-A2A2-A1AE3292F1EA}" type="presParOf" srcId="{F7C64FE4-B743-4173-AF38-E15B373860BB}" destId="{7C86B145-1C2E-46BD-BE62-C42C80C5A654}" srcOrd="2" destOrd="0" presId="urn:microsoft.com/office/officeart/2005/8/layout/vProcess5"/>
    <dgm:cxn modelId="{369292A9-817E-4BFB-93B0-8218A9EE9166}" type="presParOf" srcId="{F7C64FE4-B743-4173-AF38-E15B373860BB}" destId="{862B5B41-53F5-454A-B8E6-70B721DC8B9A}" srcOrd="3" destOrd="0" presId="urn:microsoft.com/office/officeart/2005/8/layout/vProcess5"/>
    <dgm:cxn modelId="{CEEF7AE8-8659-43E6-95C3-9FD4D0DCFC43}" type="presParOf" srcId="{F7C64FE4-B743-4173-AF38-E15B373860BB}" destId="{D134E212-FDD1-424A-968F-869017AD5171}" srcOrd="4" destOrd="0" presId="urn:microsoft.com/office/officeart/2005/8/layout/vProcess5"/>
    <dgm:cxn modelId="{0311475E-4F93-4892-BE4B-86C622D97CFB}" type="presParOf" srcId="{F7C64FE4-B743-4173-AF38-E15B373860BB}" destId="{9CB462FF-72B3-4BFA-B916-65C5CB432162}" srcOrd="5" destOrd="0" presId="urn:microsoft.com/office/officeart/2005/8/layout/vProcess5"/>
    <dgm:cxn modelId="{E89DF94A-4045-4C8F-A9FB-CAC7F98EF112}" type="presParOf" srcId="{F7C64FE4-B743-4173-AF38-E15B373860BB}" destId="{0CB2EC4F-D832-4AE2-86CC-14F684CFA4E5}" srcOrd="6" destOrd="0" presId="urn:microsoft.com/office/officeart/2005/8/layout/vProcess5"/>
    <dgm:cxn modelId="{78DB7A5B-08E6-4494-8716-3E031BF46BD6}" type="presParOf" srcId="{F7C64FE4-B743-4173-AF38-E15B373860BB}" destId="{03DA9257-7161-48BA-BB8E-B2323EF3B158}" srcOrd="7" destOrd="0" presId="urn:microsoft.com/office/officeart/2005/8/layout/vProcess5"/>
    <dgm:cxn modelId="{B8212E95-1A15-4A8C-BC26-C76A84E0F2A2}" type="presParOf" srcId="{F7C64FE4-B743-4173-AF38-E15B373860BB}" destId="{6FEE3320-F765-411D-B4AD-9D1CFC5DEDDD}" srcOrd="8" destOrd="0" presId="urn:microsoft.com/office/officeart/2005/8/layout/vProcess5"/>
    <dgm:cxn modelId="{288A9D90-0DCF-4967-B280-A2B2D4648682}" type="presParOf" srcId="{F7C64FE4-B743-4173-AF38-E15B373860BB}" destId="{E32DC1E0-C267-4605-BE6F-5701FC898420}" srcOrd="9" destOrd="0" presId="urn:microsoft.com/office/officeart/2005/8/layout/vProcess5"/>
    <dgm:cxn modelId="{68599145-9665-42CA-9652-5890A0952F28}" type="presParOf" srcId="{F7C64FE4-B743-4173-AF38-E15B373860BB}" destId="{A130DAD6-1C3C-4736-BA6C-AFB4505579B9}" srcOrd="10" destOrd="0" presId="urn:microsoft.com/office/officeart/2005/8/layout/vProcess5"/>
    <dgm:cxn modelId="{8E296F24-C5D7-4CB5-91F0-C0FAC0744963}" type="presParOf" srcId="{F7C64FE4-B743-4173-AF38-E15B373860BB}" destId="{34150CD5-279D-4D74-89D1-64AAFB7C488C}" srcOrd="11" destOrd="0" presId="urn:microsoft.com/office/officeart/2005/8/layout/vProcess5"/>
    <dgm:cxn modelId="{619B085F-AA9E-49A5-81F5-7FDB54B1956D}" type="presParOf" srcId="{F7C64FE4-B743-4173-AF38-E15B373860BB}" destId="{11D22318-0819-466B-8466-17D55738B7D7}" srcOrd="12" destOrd="0" presId="urn:microsoft.com/office/officeart/2005/8/layout/vProcess5"/>
    <dgm:cxn modelId="{06F85501-EF54-4751-BE2B-F673EB5C732A}" type="presParOf" srcId="{F7C64FE4-B743-4173-AF38-E15B373860BB}" destId="{5F7690F5-2C8D-406A-80FD-BB328C770292}" srcOrd="13" destOrd="0" presId="urn:microsoft.com/office/officeart/2005/8/layout/vProcess5"/>
    <dgm:cxn modelId="{86FFED00-5FFB-4C50-9751-A96BEB1551C0}" type="presParOf" srcId="{F7C64FE4-B743-4173-AF38-E15B373860BB}" destId="{77F75BF2-0CEF-4F30-A326-AB2D35C7411C}"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F07F19-1F50-4B42-A7A0-278DF9D25BB1}" type="doc">
      <dgm:prSet loTypeId="urn:microsoft.com/office/officeart/2005/8/layout/vProcess5" loCatId="process" qsTypeId="urn:microsoft.com/office/officeart/2009/2/quickstyle/3d8" qsCatId="3D" csTypeId="urn:microsoft.com/office/officeart/2005/8/colors/accent1_2" csCatId="accent1" phldr="1"/>
      <dgm:spPr/>
      <dgm:t>
        <a:bodyPr/>
        <a:lstStyle/>
        <a:p>
          <a:endParaRPr lang="en-US"/>
        </a:p>
      </dgm:t>
    </dgm:pt>
    <dgm:pt modelId="{F05611F0-8256-4954-B6CB-ED6B4F2DD397}">
      <dgm:prSet custT="1"/>
      <dgm:spPr/>
      <dgm:t>
        <a:bodyPr lIns="288000"/>
        <a:lstStyle/>
        <a:p>
          <a:r>
            <a:rPr lang="en-US" sz="2400" dirty="0" smtClean="0"/>
            <a:t>Offers alternatives to limited clinical practice opportunities.</a:t>
          </a:r>
          <a:endParaRPr lang="en-US" sz="1600" dirty="0"/>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dgm:spPr/>
      <dgm:t>
        <a:bodyPr/>
        <a:lstStyle/>
        <a:p>
          <a:endParaRPr lang="en-US" dirty="0"/>
        </a:p>
      </dgm:t>
    </dgm:pt>
    <dgm:pt modelId="{22625139-F93A-4F3F-A7AA-4923A01AEDF3}">
      <dgm:prSet custT="1"/>
      <dgm:spPr/>
      <dgm:t>
        <a:bodyPr lIns="288000"/>
        <a:lstStyle/>
        <a:p>
          <a:r>
            <a:rPr lang="en-US" sz="2400" dirty="0" smtClean="0"/>
            <a:t>Offers ability to recreate our experiences with the physical world</a:t>
          </a:r>
          <a:endParaRPr lang="en-US" sz="1600" dirty="0"/>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dgm:spPr/>
      <dgm:t>
        <a:bodyPr/>
        <a:lstStyle/>
        <a:p>
          <a:endParaRPr lang="en-US" dirty="0"/>
        </a:p>
      </dgm:t>
    </dgm:pt>
    <dgm:pt modelId="{140952D0-0E1D-4F48-9F16-53581487CFA0}">
      <dgm:prSet custT="1"/>
      <dgm:spPr/>
      <dgm:t>
        <a:bodyPr/>
        <a:lstStyle/>
        <a:p>
          <a:r>
            <a:rPr lang="en-US" sz="2000" dirty="0" smtClean="0"/>
            <a:t>Models skillfulness in nursing through face-to-face mentorship in carrying out procedures </a:t>
          </a:r>
          <a:endParaRPr lang="en-US" sz="2000" dirty="0"/>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dgm:spPr/>
      <dgm:t>
        <a:bodyPr/>
        <a:lstStyle/>
        <a:p>
          <a:endParaRPr lang="en-US" dirty="0"/>
        </a:p>
      </dgm:t>
    </dgm:pt>
    <dgm:pt modelId="{C2F8C7F7-44C4-414A-BCCD-56E91DD0A777}">
      <dgm:prSet custT="1"/>
      <dgm:spPr/>
      <dgm:t>
        <a:bodyPr lIns="288000"/>
        <a:lstStyle/>
        <a:p>
          <a:endParaRPr lang="en-US" sz="1600" dirty="0"/>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dgm:spPr/>
      <dgm:t>
        <a:bodyPr/>
        <a:lstStyle/>
        <a:p>
          <a:endParaRPr lang="en-US"/>
        </a:p>
      </dgm:t>
    </dgm:pt>
    <dgm:pt modelId="{2EE95FC5-CD6B-4A50-9262-DC414E16C3EA}">
      <dgm:prSet custT="1"/>
      <dgm:spPr/>
      <dgm:t>
        <a:bodyPr lIns="288000"/>
        <a:lstStyle/>
        <a:p>
          <a:r>
            <a:rPr lang="en-US" sz="2400" smtClean="0"/>
            <a:t>Translation of concept-based scientific knowledge into practice.</a:t>
          </a:r>
          <a:endParaRPr lang="en-US" sz="2000" dirty="0"/>
        </a:p>
      </dgm:t>
    </dgm:pt>
    <dgm:pt modelId="{C99EBBB1-E916-471C-83C9-ABE85B42AC26}" type="sibTrans" cxnId="{B3F19EC2-A372-4EC3-BFE0-C62FFDFE3DF6}">
      <dgm:prSet/>
      <dgm:spPr/>
      <dgm:t>
        <a:bodyPr/>
        <a:lstStyle/>
        <a:p>
          <a:endParaRPr lang="en-US" dirty="0"/>
        </a:p>
      </dgm:t>
    </dgm:pt>
    <dgm:pt modelId="{75374347-884B-4721-8CFF-DF080F5B1C79}" type="parTrans" cxnId="{B3F19EC2-A372-4EC3-BFE0-C62FFDFE3DF6}">
      <dgm:prSet/>
      <dgm:spPr/>
      <dgm:t>
        <a:bodyPr/>
        <a:lstStyle/>
        <a:p>
          <a:endParaRPr lang="en-US"/>
        </a:p>
      </dgm:t>
    </dgm:pt>
    <dgm:pt modelId="{F7C64FE4-B743-4173-AF38-E15B373860BB}" type="pres">
      <dgm:prSet presAssocID="{D0F07F19-1F50-4B42-A7A0-278DF9D25BB1}" presName="outerComposite" presStyleCnt="0">
        <dgm:presLayoutVars>
          <dgm:chMax val="5"/>
          <dgm:dir/>
          <dgm:resizeHandles val="exact"/>
        </dgm:presLayoutVars>
      </dgm:prSet>
      <dgm:spPr/>
      <dgm:t>
        <a:bodyPr/>
        <a:lstStyle/>
        <a:p>
          <a:endParaRPr lang="en-US"/>
        </a:p>
      </dgm:t>
    </dgm:pt>
    <dgm:pt modelId="{38EDE452-776E-43EB-9FFD-1764B73AB173}" type="pres">
      <dgm:prSet presAssocID="{D0F07F19-1F50-4B42-A7A0-278DF9D25BB1}" presName="dummyMaxCanvas" presStyleCnt="0">
        <dgm:presLayoutVars/>
      </dgm:prSet>
      <dgm:spPr/>
      <dgm:t>
        <a:bodyPr/>
        <a:lstStyle/>
        <a:p>
          <a:endParaRPr lang="en-US"/>
        </a:p>
      </dgm:t>
    </dgm:pt>
    <dgm:pt modelId="{25D33812-34D6-4226-A6D4-51F7D7EAA1C7}" type="pres">
      <dgm:prSet presAssocID="{D0F07F19-1F50-4B42-A7A0-278DF9D25BB1}" presName="FiveNodes_1" presStyleLbl="node1" presStyleIdx="0" presStyleCnt="5" custLinFactNeighborX="4" custLinFactNeighborY="-8469">
        <dgm:presLayoutVars>
          <dgm:bulletEnabled val="1"/>
        </dgm:presLayoutVars>
      </dgm:prSet>
      <dgm:spPr>
        <a:prstGeom prst="rect">
          <a:avLst/>
        </a:prstGeom>
      </dgm:spPr>
      <dgm:t>
        <a:bodyPr/>
        <a:lstStyle/>
        <a:p>
          <a:endParaRPr lang="en-US"/>
        </a:p>
      </dgm:t>
    </dgm:pt>
    <dgm:pt modelId="{7C86B145-1C2E-46BD-BE62-C42C80C5A654}" type="pres">
      <dgm:prSet presAssocID="{D0F07F19-1F50-4B42-A7A0-278DF9D25BB1}" presName="FiveNodes_2" presStyleLbl="node1" presStyleIdx="1" presStyleCnt="5">
        <dgm:presLayoutVars>
          <dgm:bulletEnabled val="1"/>
        </dgm:presLayoutVars>
      </dgm:prSet>
      <dgm:spPr>
        <a:prstGeom prst="rect">
          <a:avLst/>
        </a:prstGeom>
      </dgm:spPr>
      <dgm:t>
        <a:bodyPr/>
        <a:lstStyle/>
        <a:p>
          <a:endParaRPr lang="en-US"/>
        </a:p>
      </dgm:t>
    </dgm:pt>
    <dgm:pt modelId="{862B5B41-53F5-454A-B8E6-70B721DC8B9A}" type="pres">
      <dgm:prSet presAssocID="{D0F07F19-1F50-4B42-A7A0-278DF9D25BB1}" presName="FiveNodes_3" presStyleLbl="node1" presStyleIdx="2" presStyleCnt="5" custLinFactNeighborX="-484">
        <dgm:presLayoutVars>
          <dgm:bulletEnabled val="1"/>
        </dgm:presLayoutVars>
      </dgm:prSet>
      <dgm:spPr>
        <a:prstGeom prst="rect">
          <a:avLst/>
        </a:prstGeom>
      </dgm:spPr>
      <dgm:t>
        <a:bodyPr/>
        <a:lstStyle/>
        <a:p>
          <a:endParaRPr lang="en-US"/>
        </a:p>
      </dgm:t>
    </dgm:pt>
    <dgm:pt modelId="{D134E212-FDD1-424A-968F-869017AD5171}" type="pres">
      <dgm:prSet presAssocID="{D0F07F19-1F50-4B42-A7A0-278DF9D25BB1}" presName="FiveNodes_4" presStyleLbl="node1" presStyleIdx="3" presStyleCnt="5">
        <dgm:presLayoutVars>
          <dgm:bulletEnabled val="1"/>
        </dgm:presLayoutVars>
      </dgm:prSet>
      <dgm:spPr>
        <a:prstGeom prst="rect">
          <a:avLst/>
        </a:prstGeom>
      </dgm:spPr>
      <dgm:t>
        <a:bodyPr/>
        <a:lstStyle/>
        <a:p>
          <a:endParaRPr lang="en-US"/>
        </a:p>
      </dgm:t>
    </dgm:pt>
    <dgm:pt modelId="{9CB462FF-72B3-4BFA-B916-65C5CB432162}" type="pres">
      <dgm:prSet presAssocID="{D0F07F19-1F50-4B42-A7A0-278DF9D25BB1}" presName="FiveNodes_5" presStyleLbl="node1" presStyleIdx="4" presStyleCnt="5" custLinFactNeighborX="-7747" custLinFactNeighborY="-6904">
        <dgm:presLayoutVars>
          <dgm:bulletEnabled val="1"/>
        </dgm:presLayoutVars>
      </dgm:prSet>
      <dgm:spPr>
        <a:prstGeom prst="rect">
          <a:avLst/>
        </a:prstGeom>
      </dgm:spPr>
      <dgm:t>
        <a:bodyPr/>
        <a:lstStyle/>
        <a:p>
          <a:endParaRPr lang="en-US"/>
        </a:p>
      </dgm:t>
    </dgm:pt>
    <dgm:pt modelId="{0CB2EC4F-D832-4AE2-86CC-14F684CFA4E5}" type="pres">
      <dgm:prSet presAssocID="{D0F07F19-1F50-4B42-A7A0-278DF9D25BB1}" presName="FiveConn_1-2" presStyleLbl="fgAccFollowNode1" presStyleIdx="0" presStyleCnt="4" custLinFactNeighborX="-50815">
        <dgm:presLayoutVars>
          <dgm:bulletEnabled val="1"/>
        </dgm:presLayoutVars>
      </dgm:prSet>
      <dgm:spPr/>
      <dgm:t>
        <a:bodyPr/>
        <a:lstStyle/>
        <a:p>
          <a:endParaRPr lang="en-US"/>
        </a:p>
      </dgm:t>
    </dgm:pt>
    <dgm:pt modelId="{03DA9257-7161-48BA-BB8E-B2323EF3B158}" type="pres">
      <dgm:prSet presAssocID="{D0F07F19-1F50-4B42-A7A0-278DF9D25BB1}" presName="FiveConn_2-3" presStyleLbl="fgAccFollowNode1" presStyleIdx="1" presStyleCnt="4" custLinFactNeighborX="-50815">
        <dgm:presLayoutVars>
          <dgm:bulletEnabled val="1"/>
        </dgm:presLayoutVars>
      </dgm:prSet>
      <dgm:spPr/>
      <dgm:t>
        <a:bodyPr/>
        <a:lstStyle/>
        <a:p>
          <a:endParaRPr lang="en-US"/>
        </a:p>
      </dgm:t>
    </dgm:pt>
    <dgm:pt modelId="{6FEE3320-F765-411D-B4AD-9D1CFC5DEDDD}" type="pres">
      <dgm:prSet presAssocID="{D0F07F19-1F50-4B42-A7A0-278DF9D25BB1}" presName="FiveConn_3-4" presStyleLbl="fgAccFollowNode1" presStyleIdx="2" presStyleCnt="4" custLinFactNeighborX="-50815">
        <dgm:presLayoutVars>
          <dgm:bulletEnabled val="1"/>
        </dgm:presLayoutVars>
      </dgm:prSet>
      <dgm:spPr/>
      <dgm:t>
        <a:bodyPr/>
        <a:lstStyle/>
        <a:p>
          <a:endParaRPr lang="en-US"/>
        </a:p>
      </dgm:t>
    </dgm:pt>
    <dgm:pt modelId="{E32DC1E0-C267-4605-BE6F-5701FC898420}" type="pres">
      <dgm:prSet presAssocID="{D0F07F19-1F50-4B42-A7A0-278DF9D25BB1}" presName="FiveConn_4-5" presStyleLbl="fgAccFollowNode1" presStyleIdx="3" presStyleCnt="4" custLinFactNeighborX="-50815">
        <dgm:presLayoutVars>
          <dgm:bulletEnabled val="1"/>
        </dgm:presLayoutVars>
      </dgm:prSet>
      <dgm:spPr/>
      <dgm:t>
        <a:bodyPr/>
        <a:lstStyle/>
        <a:p>
          <a:endParaRPr lang="en-US"/>
        </a:p>
      </dgm:t>
    </dgm:pt>
    <dgm:pt modelId="{A130DAD6-1C3C-4736-BA6C-AFB4505579B9}" type="pres">
      <dgm:prSet presAssocID="{D0F07F19-1F50-4B42-A7A0-278DF9D25BB1}" presName="FiveNodes_1_text" presStyleLbl="node1" presStyleIdx="4" presStyleCnt="5">
        <dgm:presLayoutVars>
          <dgm:bulletEnabled val="1"/>
        </dgm:presLayoutVars>
      </dgm:prSet>
      <dgm:spPr/>
      <dgm:t>
        <a:bodyPr/>
        <a:lstStyle/>
        <a:p>
          <a:endParaRPr lang="en-US"/>
        </a:p>
      </dgm:t>
    </dgm:pt>
    <dgm:pt modelId="{34150CD5-279D-4D74-89D1-64AAFB7C488C}" type="pres">
      <dgm:prSet presAssocID="{D0F07F19-1F50-4B42-A7A0-278DF9D25BB1}" presName="FiveNodes_2_text" presStyleLbl="node1" presStyleIdx="4" presStyleCnt="5">
        <dgm:presLayoutVars>
          <dgm:bulletEnabled val="1"/>
        </dgm:presLayoutVars>
      </dgm:prSet>
      <dgm:spPr/>
      <dgm:t>
        <a:bodyPr/>
        <a:lstStyle/>
        <a:p>
          <a:endParaRPr lang="en-US"/>
        </a:p>
      </dgm:t>
    </dgm:pt>
    <dgm:pt modelId="{11D22318-0819-466B-8466-17D55738B7D7}" type="pres">
      <dgm:prSet presAssocID="{D0F07F19-1F50-4B42-A7A0-278DF9D25BB1}" presName="FiveNodes_3_text" presStyleLbl="node1" presStyleIdx="4" presStyleCnt="5">
        <dgm:presLayoutVars>
          <dgm:bulletEnabled val="1"/>
        </dgm:presLayoutVars>
      </dgm:prSet>
      <dgm:spPr/>
      <dgm:t>
        <a:bodyPr/>
        <a:lstStyle/>
        <a:p>
          <a:endParaRPr lang="en-US"/>
        </a:p>
      </dgm:t>
    </dgm:pt>
    <dgm:pt modelId="{5F7690F5-2C8D-406A-80FD-BB328C770292}" type="pres">
      <dgm:prSet presAssocID="{D0F07F19-1F50-4B42-A7A0-278DF9D25BB1}" presName="FiveNodes_4_text" presStyleLbl="node1" presStyleIdx="4" presStyleCnt="5">
        <dgm:presLayoutVars>
          <dgm:bulletEnabled val="1"/>
        </dgm:presLayoutVars>
      </dgm:prSet>
      <dgm:spPr/>
      <dgm:t>
        <a:bodyPr/>
        <a:lstStyle/>
        <a:p>
          <a:endParaRPr lang="en-US"/>
        </a:p>
      </dgm:t>
    </dgm:pt>
    <dgm:pt modelId="{77F75BF2-0CEF-4F30-A326-AB2D35C7411C}" type="pres">
      <dgm:prSet presAssocID="{D0F07F19-1F50-4B42-A7A0-278DF9D25BB1}" presName="FiveNodes_5_text" presStyleLbl="node1" presStyleIdx="4" presStyleCnt="5">
        <dgm:presLayoutVars>
          <dgm:bulletEnabled val="1"/>
        </dgm:presLayoutVars>
      </dgm:prSet>
      <dgm:spPr/>
      <dgm:t>
        <a:bodyPr/>
        <a:lstStyle/>
        <a:p>
          <a:endParaRPr lang="en-US"/>
        </a:p>
      </dgm:t>
    </dgm:pt>
  </dgm:ptLst>
  <dgm:cxnLst>
    <dgm:cxn modelId="{99034B8C-A855-490D-80D9-75A43CE3708E}" type="presOf" srcId="{22625139-F93A-4F3F-A7AA-4923A01AEDF3}" destId="{862B5B41-53F5-454A-B8E6-70B721DC8B9A}" srcOrd="0" destOrd="0" presId="urn:microsoft.com/office/officeart/2005/8/layout/vProcess5"/>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8351933B-04D2-436A-A0EE-7A82DB5F9748}" type="presOf" srcId="{F05611F0-8256-4954-B6CB-ED6B4F2DD397}" destId="{7C86B145-1C2E-46BD-BE62-C42C80C5A654}" srcOrd="0" destOrd="0" presId="urn:microsoft.com/office/officeart/2005/8/layout/vProcess5"/>
    <dgm:cxn modelId="{E11F9D73-278E-422F-9414-F80754447242}" type="presOf" srcId="{F05611F0-8256-4954-B6CB-ED6B4F2DD397}" destId="{34150CD5-279D-4D74-89D1-64AAFB7C488C}" srcOrd="1" destOrd="0" presId="urn:microsoft.com/office/officeart/2005/8/layout/vProcess5"/>
    <dgm:cxn modelId="{1B0C7E86-3032-4F0C-9F06-8047268B8643}" type="presOf" srcId="{2EE95FC5-CD6B-4A50-9262-DC414E16C3EA}" destId="{25D33812-34D6-4226-A6D4-51F7D7EAA1C7}" srcOrd="0" destOrd="0" presId="urn:microsoft.com/office/officeart/2005/8/layout/vProcess5"/>
    <dgm:cxn modelId="{1FDFC784-73EE-4B55-8533-319A43CCC3B0}" type="presOf" srcId="{140952D0-0E1D-4F48-9F16-53581487CFA0}" destId="{5F7690F5-2C8D-406A-80FD-BB328C770292}" srcOrd="1" destOrd="0" presId="urn:microsoft.com/office/officeart/2005/8/layout/vProcess5"/>
    <dgm:cxn modelId="{15F175F0-C7FA-4E61-82A4-7C1B46EB3DA2}" type="presOf" srcId="{A8E2FA08-4DD4-4654-A85D-9A99162D6201}" destId="{6FEE3320-F765-411D-B4AD-9D1CFC5DEDDD}" srcOrd="0" destOrd="0" presId="urn:microsoft.com/office/officeart/2005/8/layout/vProcess5"/>
    <dgm:cxn modelId="{7BADF88F-51D4-49BB-A339-04018A869FEB}" type="presOf" srcId="{22625139-F93A-4F3F-A7AA-4923A01AEDF3}" destId="{11D22318-0819-466B-8466-17D55738B7D7}" srcOrd="1" destOrd="0" presId="urn:microsoft.com/office/officeart/2005/8/layout/vProcess5"/>
    <dgm:cxn modelId="{485ECF6E-F3E1-44D9-A505-EB159DE97BF4}" type="presOf" srcId="{C99EBBB1-E916-471C-83C9-ABE85B42AC26}" destId="{0CB2EC4F-D832-4AE2-86CC-14F684CFA4E5}" srcOrd="0" destOrd="0" presId="urn:microsoft.com/office/officeart/2005/8/layout/vProcess5"/>
    <dgm:cxn modelId="{9B4632FC-4573-46D2-9511-7A26ED798FF0}" type="presOf" srcId="{C2F8C7F7-44C4-414A-BCCD-56E91DD0A777}" destId="{77F75BF2-0CEF-4F30-A326-AB2D35C7411C}" srcOrd="1" destOrd="0" presId="urn:microsoft.com/office/officeart/2005/8/layout/vProcess5"/>
    <dgm:cxn modelId="{56406FE1-5406-4C01-BF01-F2CE5B3CB37F}" type="presOf" srcId="{6BD5265A-8333-420D-BDB2-65F10B3EBD76}" destId="{03DA9257-7161-48BA-BB8E-B2323EF3B158}" srcOrd="0" destOrd="0" presId="urn:microsoft.com/office/officeart/2005/8/layout/vProcess5"/>
    <dgm:cxn modelId="{14D43B81-F92D-4CD8-9D1E-78CBF092C750}" srcId="{D0F07F19-1F50-4B42-A7A0-278DF9D25BB1}" destId="{C2F8C7F7-44C4-414A-BCCD-56E91DD0A777}" srcOrd="4" destOrd="0" parTransId="{E6C6DF88-9436-40D7-BA84-18FE896A6151}" sibTransId="{4E39967D-43EF-4F15-814A-2F491D900D43}"/>
    <dgm:cxn modelId="{B07163E8-ADEC-492A-8F07-7E5786AB23AE}" srcId="{D0F07F19-1F50-4B42-A7A0-278DF9D25BB1}" destId="{140952D0-0E1D-4F48-9F16-53581487CFA0}" srcOrd="3" destOrd="0" parTransId="{790C446F-6917-41E7-BE01-7AFE2676D505}" sibTransId="{2804F27C-9BA9-4D07-AB02-74BE7DFA2C0E}"/>
    <dgm:cxn modelId="{0FE1A00A-23A6-4F26-952E-314F937E5249}" type="presOf" srcId="{140952D0-0E1D-4F48-9F16-53581487CFA0}" destId="{D134E212-FDD1-424A-968F-869017AD5171}" srcOrd="0" destOrd="0" presId="urn:microsoft.com/office/officeart/2005/8/layout/vProcess5"/>
    <dgm:cxn modelId="{FC7721F0-429B-4CE7-BE98-C2F3C41FE9C7}" srcId="{D0F07F19-1F50-4B42-A7A0-278DF9D25BB1}" destId="{22625139-F93A-4F3F-A7AA-4923A01AEDF3}" srcOrd="2" destOrd="0" parTransId="{F549A0EB-6BE9-4749-8336-B02A279AE302}" sibTransId="{A8E2FA08-4DD4-4654-A85D-9A99162D6201}"/>
    <dgm:cxn modelId="{F9537061-193E-4768-B1F8-09003599B7A2}" type="presOf" srcId="{2EE95FC5-CD6B-4A50-9262-DC414E16C3EA}" destId="{A130DAD6-1C3C-4736-BA6C-AFB4505579B9}" srcOrd="1" destOrd="0" presId="urn:microsoft.com/office/officeart/2005/8/layout/vProcess5"/>
    <dgm:cxn modelId="{9E36192A-F7A0-4E6F-994F-52DDB618BFA0}" type="presOf" srcId="{D0F07F19-1F50-4B42-A7A0-278DF9D25BB1}" destId="{F7C64FE4-B743-4173-AF38-E15B373860BB}" srcOrd="0" destOrd="0" presId="urn:microsoft.com/office/officeart/2005/8/layout/vProcess5"/>
    <dgm:cxn modelId="{82149EE0-57D4-40ED-8BE4-EFDD781B1BE1}" type="presOf" srcId="{2804F27C-9BA9-4D07-AB02-74BE7DFA2C0E}" destId="{E32DC1E0-C267-4605-BE6F-5701FC898420}" srcOrd="0" destOrd="0" presId="urn:microsoft.com/office/officeart/2005/8/layout/vProcess5"/>
    <dgm:cxn modelId="{A9BB079A-D288-40FF-A4BD-812C9A8FAA68}" type="presOf" srcId="{C2F8C7F7-44C4-414A-BCCD-56E91DD0A777}" destId="{9CB462FF-72B3-4BFA-B916-65C5CB432162}" srcOrd="0" destOrd="0" presId="urn:microsoft.com/office/officeart/2005/8/layout/vProcess5"/>
    <dgm:cxn modelId="{893DC0C3-8466-4BE3-AEFA-2743167A1ED0}" type="presParOf" srcId="{F7C64FE4-B743-4173-AF38-E15B373860BB}" destId="{38EDE452-776E-43EB-9FFD-1764B73AB173}" srcOrd="0" destOrd="0" presId="urn:microsoft.com/office/officeart/2005/8/layout/vProcess5"/>
    <dgm:cxn modelId="{D67FC091-84D1-45A6-A498-38CB49EF5C68}" type="presParOf" srcId="{F7C64FE4-B743-4173-AF38-E15B373860BB}" destId="{25D33812-34D6-4226-A6D4-51F7D7EAA1C7}" srcOrd="1" destOrd="0" presId="urn:microsoft.com/office/officeart/2005/8/layout/vProcess5"/>
    <dgm:cxn modelId="{62FAF470-57FB-42EF-A2A2-A1AE3292F1EA}" type="presParOf" srcId="{F7C64FE4-B743-4173-AF38-E15B373860BB}" destId="{7C86B145-1C2E-46BD-BE62-C42C80C5A654}" srcOrd="2" destOrd="0" presId="urn:microsoft.com/office/officeart/2005/8/layout/vProcess5"/>
    <dgm:cxn modelId="{369292A9-817E-4BFB-93B0-8218A9EE9166}" type="presParOf" srcId="{F7C64FE4-B743-4173-AF38-E15B373860BB}" destId="{862B5B41-53F5-454A-B8E6-70B721DC8B9A}" srcOrd="3" destOrd="0" presId="urn:microsoft.com/office/officeart/2005/8/layout/vProcess5"/>
    <dgm:cxn modelId="{CEEF7AE8-8659-43E6-95C3-9FD4D0DCFC43}" type="presParOf" srcId="{F7C64FE4-B743-4173-AF38-E15B373860BB}" destId="{D134E212-FDD1-424A-968F-869017AD5171}" srcOrd="4" destOrd="0" presId="urn:microsoft.com/office/officeart/2005/8/layout/vProcess5"/>
    <dgm:cxn modelId="{0311475E-4F93-4892-BE4B-86C622D97CFB}" type="presParOf" srcId="{F7C64FE4-B743-4173-AF38-E15B373860BB}" destId="{9CB462FF-72B3-4BFA-B916-65C5CB432162}" srcOrd="5" destOrd="0" presId="urn:microsoft.com/office/officeart/2005/8/layout/vProcess5"/>
    <dgm:cxn modelId="{E89DF94A-4045-4C8F-A9FB-CAC7F98EF112}" type="presParOf" srcId="{F7C64FE4-B743-4173-AF38-E15B373860BB}" destId="{0CB2EC4F-D832-4AE2-86CC-14F684CFA4E5}" srcOrd="6" destOrd="0" presId="urn:microsoft.com/office/officeart/2005/8/layout/vProcess5"/>
    <dgm:cxn modelId="{78DB7A5B-08E6-4494-8716-3E031BF46BD6}" type="presParOf" srcId="{F7C64FE4-B743-4173-AF38-E15B373860BB}" destId="{03DA9257-7161-48BA-BB8E-B2323EF3B158}" srcOrd="7" destOrd="0" presId="urn:microsoft.com/office/officeart/2005/8/layout/vProcess5"/>
    <dgm:cxn modelId="{B8212E95-1A15-4A8C-BC26-C76A84E0F2A2}" type="presParOf" srcId="{F7C64FE4-B743-4173-AF38-E15B373860BB}" destId="{6FEE3320-F765-411D-B4AD-9D1CFC5DEDDD}" srcOrd="8" destOrd="0" presId="urn:microsoft.com/office/officeart/2005/8/layout/vProcess5"/>
    <dgm:cxn modelId="{288A9D90-0DCF-4967-B280-A2B2D4648682}" type="presParOf" srcId="{F7C64FE4-B743-4173-AF38-E15B373860BB}" destId="{E32DC1E0-C267-4605-BE6F-5701FC898420}" srcOrd="9" destOrd="0" presId="urn:microsoft.com/office/officeart/2005/8/layout/vProcess5"/>
    <dgm:cxn modelId="{68599145-9665-42CA-9652-5890A0952F28}" type="presParOf" srcId="{F7C64FE4-B743-4173-AF38-E15B373860BB}" destId="{A130DAD6-1C3C-4736-BA6C-AFB4505579B9}" srcOrd="10" destOrd="0" presId="urn:microsoft.com/office/officeart/2005/8/layout/vProcess5"/>
    <dgm:cxn modelId="{8E296F24-C5D7-4CB5-91F0-C0FAC0744963}" type="presParOf" srcId="{F7C64FE4-B743-4173-AF38-E15B373860BB}" destId="{34150CD5-279D-4D74-89D1-64AAFB7C488C}" srcOrd="11" destOrd="0" presId="urn:microsoft.com/office/officeart/2005/8/layout/vProcess5"/>
    <dgm:cxn modelId="{619B085F-AA9E-49A5-81F5-7FDB54B1956D}" type="presParOf" srcId="{F7C64FE4-B743-4173-AF38-E15B373860BB}" destId="{11D22318-0819-466B-8466-17D55738B7D7}" srcOrd="12" destOrd="0" presId="urn:microsoft.com/office/officeart/2005/8/layout/vProcess5"/>
    <dgm:cxn modelId="{06F85501-EF54-4751-BE2B-F673EB5C732A}" type="presParOf" srcId="{F7C64FE4-B743-4173-AF38-E15B373860BB}" destId="{5F7690F5-2C8D-406A-80FD-BB328C770292}" srcOrd="13" destOrd="0" presId="urn:microsoft.com/office/officeart/2005/8/layout/vProcess5"/>
    <dgm:cxn modelId="{86FFED00-5FFB-4C50-9751-A96BEB1551C0}" type="presParOf" srcId="{F7C64FE4-B743-4173-AF38-E15B373860BB}" destId="{77F75BF2-0CEF-4F30-A326-AB2D35C7411C}"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CCB0-FE2C-4B39-92FA-86E015360BFE}">
      <dsp:nvSpPr>
        <dsp:cNvPr id="0" name=""/>
        <dsp:cNvSpPr/>
      </dsp:nvSpPr>
      <dsp:spPr>
        <a:xfrm>
          <a:off x="0" y="2928"/>
          <a:ext cx="4954587" cy="623705"/>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B970FC54-593D-4FE9-AFCD-C77EE53A4F01}">
      <dsp:nvSpPr>
        <dsp:cNvPr id="0" name=""/>
        <dsp:cNvSpPr/>
      </dsp:nvSpPr>
      <dsp:spPr>
        <a:xfrm>
          <a:off x="188670" y="143261"/>
          <a:ext cx="343037" cy="343037"/>
        </a:xfrm>
        <a:prstGeom prst="rect">
          <a:avLst/>
        </a:prstGeom>
        <a:blipFill dpi="0" rotWithShape="1">
          <a:blip xmlns:r="http://schemas.openxmlformats.org/officeDocument/2006/relationships" r:embed="rId1">
            <a:alphaModFix amt="50000"/>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02F504-21FD-4710-AB54-6DD4AE8B1DEB}">
      <dsp:nvSpPr>
        <dsp:cNvPr id="0" name=""/>
        <dsp:cNvSpPr/>
      </dsp:nvSpPr>
      <dsp:spPr>
        <a:xfrm>
          <a:off x="599789" y="2928"/>
          <a:ext cx="4234207" cy="62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09" tIns="66009" rIns="66009" bIns="66009" numCol="1" spcCol="1270" anchor="ctr" anchorCtr="0">
          <a:noAutofit/>
        </a:bodyPr>
        <a:lstStyle/>
        <a:p>
          <a:pPr lvl="0" algn="l" defTabSz="844550">
            <a:lnSpc>
              <a:spcPct val="90000"/>
            </a:lnSpc>
            <a:spcBef>
              <a:spcPct val="0"/>
            </a:spcBef>
            <a:spcAft>
              <a:spcPct val="35000"/>
            </a:spcAft>
          </a:pPr>
          <a:r>
            <a:rPr lang="en-US" sz="1900" b="1" kern="1200" dirty="0" smtClean="0">
              <a:solidFill>
                <a:schemeClr val="tx1">
                  <a:alpha val="60000"/>
                </a:schemeClr>
              </a:solidFill>
            </a:rPr>
            <a:t>Types of Simulation</a:t>
          </a:r>
          <a:endParaRPr lang="en-US" sz="1900" b="1" kern="1200" dirty="0">
            <a:solidFill>
              <a:schemeClr val="tx1">
                <a:alpha val="60000"/>
              </a:schemeClr>
            </a:solidFill>
          </a:endParaRPr>
        </a:p>
      </dsp:txBody>
      <dsp:txXfrm>
        <a:off x="599789" y="2928"/>
        <a:ext cx="4234207" cy="623705"/>
      </dsp:txXfrm>
    </dsp:sp>
    <dsp:sp modelId="{CD05AFB1-E184-456B-B0D2-9C36C4272D02}">
      <dsp:nvSpPr>
        <dsp:cNvPr id="0" name=""/>
        <dsp:cNvSpPr/>
      </dsp:nvSpPr>
      <dsp:spPr>
        <a:xfrm>
          <a:off x="0" y="782559"/>
          <a:ext cx="4954587" cy="623705"/>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74FDC127-8DFD-4460-AE93-0411105DEB60}">
      <dsp:nvSpPr>
        <dsp:cNvPr id="0" name=""/>
        <dsp:cNvSpPr/>
      </dsp:nvSpPr>
      <dsp:spPr>
        <a:xfrm>
          <a:off x="188670" y="922893"/>
          <a:ext cx="343037" cy="343037"/>
        </a:xfrm>
        <a:prstGeom prst="rect">
          <a:avLst/>
        </a:prstGeom>
        <a:blipFill dpi="0" rotWithShape="1">
          <a:blip xmlns:r="http://schemas.openxmlformats.org/officeDocument/2006/relationships" r:embed="rId3">
            <a:alphaModFix amt="5000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91019B-6FF6-4E88-A622-AA77E19BE965}">
      <dsp:nvSpPr>
        <dsp:cNvPr id="0" name=""/>
        <dsp:cNvSpPr/>
      </dsp:nvSpPr>
      <dsp:spPr>
        <a:xfrm>
          <a:off x="599789" y="782559"/>
          <a:ext cx="4234207" cy="62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09" tIns="66009" rIns="66009" bIns="66009"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alpha val="60000"/>
                </a:schemeClr>
              </a:solidFill>
            </a:rPr>
            <a:t>1.</a:t>
          </a:r>
          <a:r>
            <a:rPr lang="en-US" sz="1900" b="0" i="0" kern="1200" dirty="0" smtClean="0"/>
            <a:t> High-Fidelity Simulation (HFS)</a:t>
          </a:r>
          <a:r>
            <a:rPr lang="en-US" sz="1900" kern="1200" dirty="0" smtClean="0">
              <a:solidFill>
                <a:schemeClr val="tx1">
                  <a:alpha val="60000"/>
                </a:schemeClr>
              </a:solidFill>
            </a:rPr>
            <a:t> </a:t>
          </a:r>
          <a:endParaRPr lang="en-US" sz="1900" kern="1200" dirty="0">
            <a:solidFill>
              <a:schemeClr val="tx1">
                <a:alpha val="60000"/>
              </a:schemeClr>
            </a:solidFill>
          </a:endParaRPr>
        </a:p>
      </dsp:txBody>
      <dsp:txXfrm>
        <a:off x="599789" y="782559"/>
        <a:ext cx="4234207" cy="623705"/>
      </dsp:txXfrm>
    </dsp:sp>
    <dsp:sp modelId="{A8176E5D-B119-4234-91AB-EFE9C2CF80B7}">
      <dsp:nvSpPr>
        <dsp:cNvPr id="0" name=""/>
        <dsp:cNvSpPr/>
      </dsp:nvSpPr>
      <dsp:spPr>
        <a:xfrm>
          <a:off x="0" y="1562191"/>
          <a:ext cx="4954587" cy="623705"/>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DB85AE0A-C466-4604-9C2E-87F8EA52DD0F}">
      <dsp:nvSpPr>
        <dsp:cNvPr id="0" name=""/>
        <dsp:cNvSpPr/>
      </dsp:nvSpPr>
      <dsp:spPr>
        <a:xfrm>
          <a:off x="188670" y="1702525"/>
          <a:ext cx="343037" cy="343037"/>
        </a:xfrm>
        <a:prstGeom prst="rect">
          <a:avLst/>
        </a:prstGeom>
        <a:blipFill dpi="0" rotWithShape="1">
          <a:blip xmlns:r="http://schemas.openxmlformats.org/officeDocument/2006/relationships" r:embed="rId5">
            <a:alphaModFix amt="50000"/>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5E0268-7557-41F6-A6CC-892DF11AAC18}">
      <dsp:nvSpPr>
        <dsp:cNvPr id="0" name=""/>
        <dsp:cNvSpPr/>
      </dsp:nvSpPr>
      <dsp:spPr>
        <a:xfrm>
          <a:off x="599789" y="1562191"/>
          <a:ext cx="4234207" cy="62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09" tIns="66009" rIns="66009" bIns="66009"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alpha val="60000"/>
                </a:schemeClr>
              </a:solidFill>
            </a:rPr>
            <a:t>2. Augmented reality (AR)</a:t>
          </a:r>
          <a:endParaRPr lang="en-US" sz="1900" kern="1200" dirty="0">
            <a:solidFill>
              <a:schemeClr val="tx1">
                <a:alpha val="60000"/>
              </a:schemeClr>
            </a:solidFill>
          </a:endParaRPr>
        </a:p>
      </dsp:txBody>
      <dsp:txXfrm>
        <a:off x="599789" y="1562191"/>
        <a:ext cx="4234207" cy="623705"/>
      </dsp:txXfrm>
    </dsp:sp>
    <dsp:sp modelId="{A102E018-9C2C-4317-8572-9362E8FC1AF8}">
      <dsp:nvSpPr>
        <dsp:cNvPr id="0" name=""/>
        <dsp:cNvSpPr/>
      </dsp:nvSpPr>
      <dsp:spPr>
        <a:xfrm>
          <a:off x="0" y="2341822"/>
          <a:ext cx="4954587" cy="623705"/>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3353CF1D-5822-47BA-A6C2-AC7DC94D5A9C}">
      <dsp:nvSpPr>
        <dsp:cNvPr id="0" name=""/>
        <dsp:cNvSpPr/>
      </dsp:nvSpPr>
      <dsp:spPr>
        <a:xfrm>
          <a:off x="188670" y="2482156"/>
          <a:ext cx="343037" cy="343037"/>
        </a:xfrm>
        <a:prstGeom prst="rect">
          <a:avLst/>
        </a:prstGeom>
        <a:blipFill dpi="0" rotWithShape="1">
          <a:blip xmlns:r="http://schemas.openxmlformats.org/officeDocument/2006/relationships" r:embed="rId7">
            <a:alphaModFix amt="50000"/>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5634FC-081B-4BC5-BE4E-70E96448CBC7}">
      <dsp:nvSpPr>
        <dsp:cNvPr id="0" name=""/>
        <dsp:cNvSpPr/>
      </dsp:nvSpPr>
      <dsp:spPr>
        <a:xfrm>
          <a:off x="599789" y="2341822"/>
          <a:ext cx="4234207" cy="62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09" tIns="66009" rIns="66009" bIns="66009" numCol="1" spcCol="1270" anchor="ctr" anchorCtr="0">
          <a:noAutofit/>
        </a:bodyPr>
        <a:lstStyle/>
        <a:p>
          <a:pPr lvl="0" algn="l" defTabSz="844550">
            <a:lnSpc>
              <a:spcPct val="90000"/>
            </a:lnSpc>
            <a:spcBef>
              <a:spcPct val="0"/>
            </a:spcBef>
            <a:spcAft>
              <a:spcPct val="35000"/>
            </a:spcAft>
          </a:pPr>
          <a:r>
            <a:rPr lang="en-US" sz="1900" kern="1200" dirty="0" smtClean="0">
              <a:solidFill>
                <a:schemeClr val="tx1">
                  <a:alpha val="60000"/>
                </a:schemeClr>
              </a:solidFill>
            </a:rPr>
            <a:t>3. Virtual Reality </a:t>
          </a:r>
          <a:endParaRPr lang="en-US" sz="1900" kern="1200" dirty="0">
            <a:solidFill>
              <a:schemeClr val="tx1">
                <a:alpha val="60000"/>
              </a:schemeClr>
            </a:solidFill>
          </a:endParaRPr>
        </a:p>
      </dsp:txBody>
      <dsp:txXfrm>
        <a:off x="599789" y="2341822"/>
        <a:ext cx="4234207" cy="623705"/>
      </dsp:txXfrm>
    </dsp:sp>
    <dsp:sp modelId="{E3FB0205-9E6F-404E-BB9F-D3662F49AF1C}">
      <dsp:nvSpPr>
        <dsp:cNvPr id="0" name=""/>
        <dsp:cNvSpPr/>
      </dsp:nvSpPr>
      <dsp:spPr>
        <a:xfrm>
          <a:off x="0" y="3124382"/>
          <a:ext cx="4954587" cy="623705"/>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7169F0BE-38ED-4AA0-BD0F-6AEA778C8DB9}">
      <dsp:nvSpPr>
        <dsp:cNvPr id="0" name=""/>
        <dsp:cNvSpPr/>
      </dsp:nvSpPr>
      <dsp:spPr>
        <a:xfrm>
          <a:off x="188670" y="3261788"/>
          <a:ext cx="343037" cy="343037"/>
        </a:xfrm>
        <a:prstGeom prst="rect">
          <a:avLst/>
        </a:prstGeom>
        <a:blipFill dpi="0" rotWithShape="1">
          <a:blip xmlns:r="http://schemas.openxmlformats.org/officeDocument/2006/relationships" r:embed="rId9">
            <a:alphaModFix amt="50000"/>
            <a:extLst>
              <a:ext uri="{96DAC541-7B7A-43D3-8B79-37D633B846F1}">
                <asvg:svgBlip xmlns=""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0F5FA3-DAEB-4780-B272-E569966A52CF}">
      <dsp:nvSpPr>
        <dsp:cNvPr id="0" name=""/>
        <dsp:cNvSpPr/>
      </dsp:nvSpPr>
      <dsp:spPr>
        <a:xfrm>
          <a:off x="584715" y="3121454"/>
          <a:ext cx="4234207" cy="62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09" tIns="66009" rIns="66009" bIns="66009" numCol="1" spcCol="1270" anchor="ctr" anchorCtr="0">
          <a:noAutofit/>
        </a:bodyPr>
        <a:lstStyle/>
        <a:p>
          <a:pPr lvl="0" algn="l" defTabSz="844550">
            <a:lnSpc>
              <a:spcPct val="90000"/>
            </a:lnSpc>
            <a:spcBef>
              <a:spcPct val="0"/>
            </a:spcBef>
            <a:spcAft>
              <a:spcPct val="35000"/>
            </a:spcAft>
          </a:pPr>
          <a:endParaRPr lang="en-US" sz="1900" kern="1200" dirty="0">
            <a:solidFill>
              <a:schemeClr val="tx1">
                <a:alpha val="60000"/>
              </a:schemeClr>
            </a:solidFill>
          </a:endParaRPr>
        </a:p>
      </dsp:txBody>
      <dsp:txXfrm>
        <a:off x="584715" y="3121454"/>
        <a:ext cx="4234207" cy="623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33812-34D6-4226-A6D4-51F7D7EAA1C7}">
      <dsp:nvSpPr>
        <dsp:cNvPr id="0" name=""/>
        <dsp:cNvSpPr/>
      </dsp:nvSpPr>
      <dsp:spPr>
        <a:xfrm>
          <a:off x="335" y="0"/>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1">
                  <a:lumMod val="50000"/>
                </a:schemeClr>
              </a:solidFill>
            </a:rPr>
            <a:t>Promotes active learner engagement by connecting student with more realistic environment.</a:t>
          </a:r>
          <a:endParaRPr lang="en-US" sz="2000" kern="1200" dirty="0">
            <a:solidFill>
              <a:schemeClr val="tx1">
                <a:alpha val="70000"/>
              </a:schemeClr>
            </a:solidFill>
          </a:endParaRPr>
        </a:p>
      </dsp:txBody>
      <dsp:txXfrm>
        <a:off x="21886" y="21551"/>
        <a:ext cx="7517634" cy="692704"/>
      </dsp:txXfrm>
    </dsp:sp>
    <dsp:sp modelId="{7C86B145-1C2E-46BD-BE62-C42C80C5A654}">
      <dsp:nvSpPr>
        <dsp:cNvPr id="0" name=""/>
        <dsp:cNvSpPr/>
      </dsp:nvSpPr>
      <dsp:spPr>
        <a:xfrm>
          <a:off x="627102" y="838001"/>
          <a:ext cx="8397716" cy="735806"/>
        </a:xfrm>
        <a:prstGeom prst="rect">
          <a:avLst/>
        </a:prstGeom>
        <a:solidFill>
          <a:schemeClr val="accent1"/>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 safe and contextualized learning environment </a:t>
          </a:r>
          <a:endParaRPr lang="en-US" sz="1600" kern="1200" dirty="0">
            <a:solidFill>
              <a:schemeClr val="accent1">
                <a:lumMod val="20000"/>
                <a:lumOff val="80000"/>
              </a:schemeClr>
            </a:solidFill>
          </a:endParaRPr>
        </a:p>
      </dsp:txBody>
      <dsp:txXfrm>
        <a:off x="648653" y="859552"/>
        <a:ext cx="7249237" cy="692704"/>
      </dsp:txXfrm>
    </dsp:sp>
    <dsp:sp modelId="{862B5B41-53F5-454A-B8E6-70B721DC8B9A}">
      <dsp:nvSpPr>
        <dsp:cNvPr id="0" name=""/>
        <dsp:cNvSpPr/>
      </dsp:nvSpPr>
      <dsp:spPr>
        <a:xfrm>
          <a:off x="1254204" y="1676003"/>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1">
                  <a:lumMod val="50000"/>
                </a:schemeClr>
              </a:solidFill>
            </a:rPr>
            <a:t>Peer collaboration and freedom in learning</a:t>
          </a:r>
          <a:endParaRPr lang="en-US" sz="1600" kern="1200" dirty="0">
            <a:solidFill>
              <a:schemeClr val="tx1">
                <a:alpha val="70000"/>
              </a:schemeClr>
            </a:solidFill>
          </a:endParaRPr>
        </a:p>
      </dsp:txBody>
      <dsp:txXfrm>
        <a:off x="1275755" y="1697554"/>
        <a:ext cx="7249237" cy="692704"/>
      </dsp:txXfrm>
    </dsp:sp>
    <dsp:sp modelId="{D134E212-FDD1-424A-968F-869017AD5171}">
      <dsp:nvSpPr>
        <dsp:cNvPr id="0" name=""/>
        <dsp:cNvSpPr/>
      </dsp:nvSpPr>
      <dsp:spPr>
        <a:xfrm>
          <a:off x="1881306" y="2514004"/>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1">
                  <a:lumMod val="50000"/>
                </a:schemeClr>
              </a:solidFill>
            </a:rPr>
            <a:t>Refines efficiency in the educative arena</a:t>
          </a:r>
          <a:endParaRPr lang="en-US" sz="1600" kern="1200" dirty="0">
            <a:solidFill>
              <a:schemeClr val="tx1">
                <a:alpha val="70000"/>
              </a:schemeClr>
            </a:solidFill>
          </a:endParaRPr>
        </a:p>
      </dsp:txBody>
      <dsp:txXfrm>
        <a:off x="1902857" y="2535555"/>
        <a:ext cx="7249237" cy="692704"/>
      </dsp:txXfrm>
    </dsp:sp>
    <dsp:sp modelId="{9CB462FF-72B3-4BFA-B916-65C5CB432162}">
      <dsp:nvSpPr>
        <dsp:cNvPr id="0" name=""/>
        <dsp:cNvSpPr/>
      </dsp:nvSpPr>
      <dsp:spPr>
        <a:xfrm>
          <a:off x="2475741" y="3352006"/>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1">
                  <a:lumMod val="50000"/>
                </a:schemeClr>
              </a:solidFill>
            </a:rPr>
            <a:t> Offers a more seamless learning process and students have more control over </a:t>
          </a:r>
          <a:r>
            <a:rPr lang="en-US" sz="2400" kern="1200" dirty="0" smtClean="0">
              <a:solidFill>
                <a:schemeClr val="accent1">
                  <a:lumMod val="75000"/>
                </a:schemeClr>
              </a:solidFill>
            </a:rPr>
            <a:t>their learning (Bellamy, 2022)</a:t>
          </a:r>
          <a:endParaRPr lang="en-US" sz="1600" kern="1200" dirty="0">
            <a:solidFill>
              <a:schemeClr val="accent1">
                <a:lumMod val="75000"/>
              </a:schemeClr>
            </a:solidFill>
          </a:endParaRPr>
        </a:p>
      </dsp:txBody>
      <dsp:txXfrm>
        <a:off x="2497292" y="3373557"/>
        <a:ext cx="7249237" cy="692704"/>
      </dsp:txXfrm>
    </dsp:sp>
    <dsp:sp modelId="{0CB2EC4F-D832-4AE2-86CC-14F684CFA4E5}">
      <dsp:nvSpPr>
        <dsp:cNvPr id="0" name=""/>
        <dsp:cNvSpPr/>
      </dsp:nvSpPr>
      <dsp:spPr>
        <a:xfrm>
          <a:off x="7676407" y="53754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7784019" y="537547"/>
        <a:ext cx="263050" cy="359901"/>
      </dsp:txXfrm>
    </dsp:sp>
    <dsp:sp modelId="{03DA9257-7161-48BA-BB8E-B2323EF3B158}">
      <dsp:nvSpPr>
        <dsp:cNvPr id="0" name=""/>
        <dsp:cNvSpPr/>
      </dsp:nvSpPr>
      <dsp:spPr>
        <a:xfrm>
          <a:off x="8303509" y="1375549"/>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8411121" y="1375549"/>
        <a:ext cx="263050" cy="359901"/>
      </dsp:txXfrm>
    </dsp:sp>
    <dsp:sp modelId="{6FEE3320-F765-411D-B4AD-9D1CFC5DEDDD}">
      <dsp:nvSpPr>
        <dsp:cNvPr id="0" name=""/>
        <dsp:cNvSpPr/>
      </dsp:nvSpPr>
      <dsp:spPr>
        <a:xfrm>
          <a:off x="8930611" y="220128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9038223" y="2201287"/>
        <a:ext cx="263050" cy="359901"/>
      </dsp:txXfrm>
    </dsp:sp>
    <dsp:sp modelId="{E32DC1E0-C267-4605-BE6F-5701FC898420}">
      <dsp:nvSpPr>
        <dsp:cNvPr id="0" name=""/>
        <dsp:cNvSpPr/>
      </dsp:nvSpPr>
      <dsp:spPr>
        <a:xfrm>
          <a:off x="9557713" y="3047464"/>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9665325" y="3047464"/>
        <a:ext cx="263050" cy="3599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33812-34D6-4226-A6D4-51F7D7EAA1C7}">
      <dsp:nvSpPr>
        <dsp:cNvPr id="0" name=""/>
        <dsp:cNvSpPr/>
      </dsp:nvSpPr>
      <dsp:spPr>
        <a:xfrm>
          <a:off x="335" y="0"/>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1">
                  <a:lumMod val="50000"/>
                </a:schemeClr>
              </a:solidFill>
            </a:rPr>
            <a:t>Requires experienced and highly trained clinical staff.</a:t>
          </a:r>
          <a:endParaRPr lang="en-US" sz="2000" kern="1200" dirty="0">
            <a:solidFill>
              <a:schemeClr val="tx1">
                <a:alpha val="70000"/>
              </a:schemeClr>
            </a:solidFill>
          </a:endParaRPr>
        </a:p>
      </dsp:txBody>
      <dsp:txXfrm>
        <a:off x="21886" y="21551"/>
        <a:ext cx="7517634" cy="692704"/>
      </dsp:txXfrm>
    </dsp:sp>
    <dsp:sp modelId="{7C86B145-1C2E-46BD-BE62-C42C80C5A654}">
      <dsp:nvSpPr>
        <dsp:cNvPr id="0" name=""/>
        <dsp:cNvSpPr/>
      </dsp:nvSpPr>
      <dsp:spPr>
        <a:xfrm>
          <a:off x="627102" y="838001"/>
          <a:ext cx="8397716" cy="735806"/>
        </a:xfrm>
        <a:prstGeom prst="rect">
          <a:avLst/>
        </a:prstGeom>
        <a:solidFill>
          <a:schemeClr val="accent1"/>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High cost of establishing mock wards and operating theaters.</a:t>
          </a:r>
          <a:endParaRPr lang="en-US" sz="1600" kern="1200" dirty="0">
            <a:solidFill>
              <a:schemeClr val="accent1">
                <a:lumMod val="20000"/>
                <a:lumOff val="80000"/>
              </a:schemeClr>
            </a:solidFill>
          </a:endParaRPr>
        </a:p>
      </dsp:txBody>
      <dsp:txXfrm>
        <a:off x="648653" y="859552"/>
        <a:ext cx="7249237" cy="692704"/>
      </dsp:txXfrm>
    </dsp:sp>
    <dsp:sp modelId="{862B5B41-53F5-454A-B8E6-70B721DC8B9A}">
      <dsp:nvSpPr>
        <dsp:cNvPr id="0" name=""/>
        <dsp:cNvSpPr/>
      </dsp:nvSpPr>
      <dsp:spPr>
        <a:xfrm>
          <a:off x="1254204" y="1676003"/>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1">
                  <a:lumMod val="50000"/>
                </a:schemeClr>
              </a:solidFill>
            </a:rPr>
            <a:t>Requires investments in immersive suites.</a:t>
          </a:r>
          <a:endParaRPr lang="en-US" sz="1600" kern="1200" dirty="0">
            <a:solidFill>
              <a:schemeClr val="tx1">
                <a:alpha val="70000"/>
              </a:schemeClr>
            </a:solidFill>
          </a:endParaRPr>
        </a:p>
      </dsp:txBody>
      <dsp:txXfrm>
        <a:off x="1275755" y="1697554"/>
        <a:ext cx="7249237" cy="692704"/>
      </dsp:txXfrm>
    </dsp:sp>
    <dsp:sp modelId="{D134E212-FDD1-424A-968F-869017AD5171}">
      <dsp:nvSpPr>
        <dsp:cNvPr id="0" name=""/>
        <dsp:cNvSpPr/>
      </dsp:nvSpPr>
      <dsp:spPr>
        <a:xfrm>
          <a:off x="1881306" y="2514004"/>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1">
                  <a:lumMod val="50000"/>
                </a:schemeClr>
              </a:solidFill>
            </a:rPr>
            <a:t>Potential technical challenges such as need for trained support in troubleshooting. </a:t>
          </a:r>
          <a:endParaRPr lang="en-US" sz="1600" kern="1200" dirty="0">
            <a:solidFill>
              <a:schemeClr val="tx1">
                <a:alpha val="70000"/>
              </a:schemeClr>
            </a:solidFill>
          </a:endParaRPr>
        </a:p>
      </dsp:txBody>
      <dsp:txXfrm>
        <a:off x="1902857" y="2535555"/>
        <a:ext cx="7249237" cy="692704"/>
      </dsp:txXfrm>
    </dsp:sp>
    <dsp:sp modelId="{9CB462FF-72B3-4BFA-B916-65C5CB432162}">
      <dsp:nvSpPr>
        <dsp:cNvPr id="0" name=""/>
        <dsp:cNvSpPr/>
      </dsp:nvSpPr>
      <dsp:spPr>
        <a:xfrm>
          <a:off x="2508408" y="3352006"/>
          <a:ext cx="8397716" cy="735806"/>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1">
                  <a:lumMod val="50000"/>
                </a:schemeClr>
              </a:solidFill>
            </a:rPr>
            <a:t>Connectivity issues and low quality media.</a:t>
          </a:r>
          <a:endParaRPr lang="en-US" sz="1600" kern="1200" dirty="0">
            <a:solidFill>
              <a:schemeClr val="accent1">
                <a:lumMod val="60000"/>
                <a:lumOff val="40000"/>
                <a:alpha val="70000"/>
              </a:schemeClr>
            </a:solidFill>
          </a:endParaRPr>
        </a:p>
      </dsp:txBody>
      <dsp:txXfrm>
        <a:off x="2529959" y="3373557"/>
        <a:ext cx="7249237" cy="692704"/>
      </dsp:txXfrm>
    </dsp:sp>
    <dsp:sp modelId="{0CB2EC4F-D832-4AE2-86CC-14F684CFA4E5}">
      <dsp:nvSpPr>
        <dsp:cNvPr id="0" name=""/>
        <dsp:cNvSpPr/>
      </dsp:nvSpPr>
      <dsp:spPr>
        <a:xfrm>
          <a:off x="7676407" y="53754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7784019" y="537547"/>
        <a:ext cx="263050" cy="359901"/>
      </dsp:txXfrm>
    </dsp:sp>
    <dsp:sp modelId="{03DA9257-7161-48BA-BB8E-B2323EF3B158}">
      <dsp:nvSpPr>
        <dsp:cNvPr id="0" name=""/>
        <dsp:cNvSpPr/>
      </dsp:nvSpPr>
      <dsp:spPr>
        <a:xfrm>
          <a:off x="8303509" y="1375549"/>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8411121" y="1375549"/>
        <a:ext cx="263050" cy="359901"/>
      </dsp:txXfrm>
    </dsp:sp>
    <dsp:sp modelId="{6FEE3320-F765-411D-B4AD-9D1CFC5DEDDD}">
      <dsp:nvSpPr>
        <dsp:cNvPr id="0" name=""/>
        <dsp:cNvSpPr/>
      </dsp:nvSpPr>
      <dsp:spPr>
        <a:xfrm>
          <a:off x="8930611" y="2201287"/>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9038223" y="2201287"/>
        <a:ext cx="263050" cy="359901"/>
      </dsp:txXfrm>
    </dsp:sp>
    <dsp:sp modelId="{E32DC1E0-C267-4605-BE6F-5701FC898420}">
      <dsp:nvSpPr>
        <dsp:cNvPr id="0" name=""/>
        <dsp:cNvSpPr/>
      </dsp:nvSpPr>
      <dsp:spPr>
        <a:xfrm>
          <a:off x="9557713" y="3047464"/>
          <a:ext cx="478274" cy="478274"/>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9665325" y="3047464"/>
        <a:ext cx="263050" cy="3599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35D34-B01A-4F87-AA3F-E0C3043850FA}">
      <dsp:nvSpPr>
        <dsp:cNvPr id="0" name=""/>
        <dsp:cNvSpPr/>
      </dsp:nvSpPr>
      <dsp:spPr>
        <a:xfrm rot="10800000">
          <a:off x="1986095" y="1678"/>
          <a:ext cx="7252128" cy="63772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220" tIns="68580" rIns="128016" bIns="68580" numCol="1" spcCol="1270" anchor="ctr" anchorCtr="0">
          <a:noAutofit/>
        </a:bodyPr>
        <a:lstStyle/>
        <a:p>
          <a:pPr lvl="0" algn="ctr" defTabSz="800100" rtl="0">
            <a:lnSpc>
              <a:spcPct val="90000"/>
            </a:lnSpc>
            <a:spcBef>
              <a:spcPct val="0"/>
            </a:spcBef>
            <a:spcAft>
              <a:spcPct val="35000"/>
            </a:spcAft>
          </a:pPr>
          <a:r>
            <a:rPr lang="en-US" sz="1800" kern="1200" smtClean="0"/>
            <a:t>Superimposes digital content in reality through use of object or image recognition technology and instigate digital overlay.</a:t>
          </a:r>
          <a:endParaRPr lang="en-US" sz="1800" kern="1200"/>
        </a:p>
      </dsp:txBody>
      <dsp:txXfrm rot="10800000">
        <a:off x="2145526" y="1678"/>
        <a:ext cx="7092697" cy="637726"/>
      </dsp:txXfrm>
    </dsp:sp>
    <dsp:sp modelId="{B0FCE8DC-3B27-4A7C-8C9D-692BA27BEF81}">
      <dsp:nvSpPr>
        <dsp:cNvPr id="0" name=""/>
        <dsp:cNvSpPr/>
      </dsp:nvSpPr>
      <dsp:spPr>
        <a:xfrm>
          <a:off x="1667232" y="1678"/>
          <a:ext cx="637726" cy="6377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FF3D0B-AC04-4137-8D95-5B725CCB5F28}">
      <dsp:nvSpPr>
        <dsp:cNvPr id="0" name=""/>
        <dsp:cNvSpPr/>
      </dsp:nvSpPr>
      <dsp:spPr>
        <a:xfrm rot="10800000">
          <a:off x="1986095" y="829771"/>
          <a:ext cx="7252128" cy="63772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220" tIns="68580" rIns="128016" bIns="68580" numCol="1" spcCol="1270" anchor="ctr" anchorCtr="0">
          <a:noAutofit/>
        </a:bodyPr>
        <a:lstStyle/>
        <a:p>
          <a:pPr lvl="0" algn="ctr" defTabSz="800100" rtl="0">
            <a:lnSpc>
              <a:spcPct val="90000"/>
            </a:lnSpc>
            <a:spcBef>
              <a:spcPct val="0"/>
            </a:spcBef>
            <a:spcAft>
              <a:spcPct val="35000"/>
            </a:spcAft>
          </a:pPr>
          <a:r>
            <a:rPr lang="en-US" sz="1800" kern="1200" smtClean="0"/>
            <a:t>Use of enhanced or augmented environment by adding  virtual computer-generated information.</a:t>
          </a:r>
          <a:endParaRPr lang="en-US" sz="1800" kern="1200"/>
        </a:p>
      </dsp:txBody>
      <dsp:txXfrm rot="10800000">
        <a:off x="2145526" y="829771"/>
        <a:ext cx="7092697" cy="637726"/>
      </dsp:txXfrm>
    </dsp:sp>
    <dsp:sp modelId="{F0A1BB47-BA50-40D0-AE72-4A2BF1880E0F}">
      <dsp:nvSpPr>
        <dsp:cNvPr id="0" name=""/>
        <dsp:cNvSpPr/>
      </dsp:nvSpPr>
      <dsp:spPr>
        <a:xfrm>
          <a:off x="1667232" y="829771"/>
          <a:ext cx="637726" cy="6377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A61F9B-62E8-4423-B5FC-963B4D08193F}">
      <dsp:nvSpPr>
        <dsp:cNvPr id="0" name=""/>
        <dsp:cNvSpPr/>
      </dsp:nvSpPr>
      <dsp:spPr>
        <a:xfrm rot="10800000">
          <a:off x="1986095" y="1657864"/>
          <a:ext cx="7252128" cy="63772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220" tIns="68580" rIns="128016" bIns="68580" numCol="1" spcCol="1270" anchor="ctr" anchorCtr="0">
          <a:noAutofit/>
        </a:bodyPr>
        <a:lstStyle/>
        <a:p>
          <a:pPr lvl="0" algn="ctr" defTabSz="800100" rtl="0">
            <a:lnSpc>
              <a:spcPct val="90000"/>
            </a:lnSpc>
            <a:spcBef>
              <a:spcPct val="0"/>
            </a:spcBef>
            <a:spcAft>
              <a:spcPct val="35000"/>
            </a:spcAft>
          </a:pPr>
          <a:r>
            <a:rPr lang="en-US" sz="1800" kern="1200" smtClean="0"/>
            <a:t>AR applications and systems allows user to design and select their triggers and overlays. </a:t>
          </a:r>
          <a:endParaRPr lang="en-US" sz="1800" kern="1200"/>
        </a:p>
      </dsp:txBody>
      <dsp:txXfrm rot="10800000">
        <a:off x="2145526" y="1657864"/>
        <a:ext cx="7092697" cy="637726"/>
      </dsp:txXfrm>
    </dsp:sp>
    <dsp:sp modelId="{2A97D6EA-9740-47AE-AF47-6B7C6A79E029}">
      <dsp:nvSpPr>
        <dsp:cNvPr id="0" name=""/>
        <dsp:cNvSpPr/>
      </dsp:nvSpPr>
      <dsp:spPr>
        <a:xfrm>
          <a:off x="1667232" y="1657864"/>
          <a:ext cx="637726" cy="6377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A77C87-FB8A-40ED-8C55-0D43FFCC1D96}">
      <dsp:nvSpPr>
        <dsp:cNvPr id="0" name=""/>
        <dsp:cNvSpPr/>
      </dsp:nvSpPr>
      <dsp:spPr>
        <a:xfrm rot="10800000">
          <a:off x="1986095" y="2485958"/>
          <a:ext cx="7252128" cy="63772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220" tIns="68580" rIns="128016" bIns="68580" numCol="1" spcCol="1270" anchor="ctr" anchorCtr="0">
          <a:noAutofit/>
        </a:bodyPr>
        <a:lstStyle/>
        <a:p>
          <a:pPr lvl="0" algn="ctr" defTabSz="800100" rtl="0">
            <a:lnSpc>
              <a:spcPct val="90000"/>
            </a:lnSpc>
            <a:spcBef>
              <a:spcPct val="0"/>
            </a:spcBef>
            <a:spcAft>
              <a:spcPct val="35000"/>
            </a:spcAft>
          </a:pPr>
          <a:r>
            <a:rPr lang="en-US" sz="1800" kern="1200" smtClean="0"/>
            <a:t>AR systems are accessible to learners due to its portability, geolocation and context sensitivity. </a:t>
          </a:r>
          <a:endParaRPr lang="en-US" sz="1800" kern="1200"/>
        </a:p>
      </dsp:txBody>
      <dsp:txXfrm rot="10800000">
        <a:off x="2145526" y="2485958"/>
        <a:ext cx="7092697" cy="637726"/>
      </dsp:txXfrm>
    </dsp:sp>
    <dsp:sp modelId="{8547D5DB-0C0C-4CF8-831C-CA2F6206CA00}">
      <dsp:nvSpPr>
        <dsp:cNvPr id="0" name=""/>
        <dsp:cNvSpPr/>
      </dsp:nvSpPr>
      <dsp:spPr>
        <a:xfrm>
          <a:off x="1667232" y="2485958"/>
          <a:ext cx="637726" cy="6377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899958-0E6B-4F1A-BD3B-3FAB53CD45D7}">
      <dsp:nvSpPr>
        <dsp:cNvPr id="0" name=""/>
        <dsp:cNvSpPr/>
      </dsp:nvSpPr>
      <dsp:spPr>
        <a:xfrm rot="10800000">
          <a:off x="1986095" y="3314051"/>
          <a:ext cx="7252128" cy="63772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220" tIns="68580" rIns="128016" bIns="68580" numCol="1" spcCol="1270" anchor="ctr" anchorCtr="0">
          <a:noAutofit/>
        </a:bodyPr>
        <a:lstStyle/>
        <a:p>
          <a:pPr lvl="0" algn="ctr" defTabSz="800100" rtl="0">
            <a:lnSpc>
              <a:spcPct val="90000"/>
            </a:lnSpc>
            <a:spcBef>
              <a:spcPct val="0"/>
            </a:spcBef>
            <a:spcAft>
              <a:spcPct val="35000"/>
            </a:spcAft>
          </a:pPr>
          <a:r>
            <a:rPr lang="en-US" sz="1800" kern="1200" smtClean="0"/>
            <a:t>AR systems allow role-playing hence increasing motivation, easy to use and understand.</a:t>
          </a:r>
          <a:endParaRPr lang="en-US" sz="1800" kern="1200"/>
        </a:p>
      </dsp:txBody>
      <dsp:txXfrm rot="10800000">
        <a:off x="2145526" y="3314051"/>
        <a:ext cx="7092697" cy="637726"/>
      </dsp:txXfrm>
    </dsp:sp>
    <dsp:sp modelId="{6B15361A-015F-4376-AC38-29697AC94926}">
      <dsp:nvSpPr>
        <dsp:cNvPr id="0" name=""/>
        <dsp:cNvSpPr/>
      </dsp:nvSpPr>
      <dsp:spPr>
        <a:xfrm>
          <a:off x="1667232" y="3314051"/>
          <a:ext cx="637726" cy="6377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60C7D7-C463-469E-8F6C-9021F15E47D9}">
      <dsp:nvSpPr>
        <dsp:cNvPr id="0" name=""/>
        <dsp:cNvSpPr/>
      </dsp:nvSpPr>
      <dsp:spPr>
        <a:xfrm rot="10800000">
          <a:off x="1986095" y="4142144"/>
          <a:ext cx="7252128" cy="63772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220" tIns="68580" rIns="128016" bIns="68580" numCol="1" spcCol="1270" anchor="ctr" anchorCtr="0">
          <a:noAutofit/>
        </a:bodyPr>
        <a:lstStyle/>
        <a:p>
          <a:pPr lvl="0" algn="ctr" defTabSz="800100" rtl="0">
            <a:lnSpc>
              <a:spcPct val="90000"/>
            </a:lnSpc>
            <a:spcBef>
              <a:spcPct val="0"/>
            </a:spcBef>
            <a:spcAft>
              <a:spcPct val="35000"/>
            </a:spcAft>
          </a:pPr>
          <a:r>
            <a:rPr lang="en-US" sz="1800" kern="1200" dirty="0" smtClean="0"/>
            <a:t>(Scrivner et al., 2019)</a:t>
          </a:r>
          <a:endParaRPr lang="en-US" sz="1800" kern="1200" dirty="0"/>
        </a:p>
      </dsp:txBody>
      <dsp:txXfrm rot="10800000">
        <a:off x="2145526" y="4142144"/>
        <a:ext cx="7092697" cy="637726"/>
      </dsp:txXfrm>
    </dsp:sp>
    <dsp:sp modelId="{F6789948-CE70-49C3-BD1B-931A717D0818}">
      <dsp:nvSpPr>
        <dsp:cNvPr id="0" name=""/>
        <dsp:cNvSpPr/>
      </dsp:nvSpPr>
      <dsp:spPr>
        <a:xfrm>
          <a:off x="1667232" y="4142144"/>
          <a:ext cx="637726" cy="6377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33812-34D6-4226-A6D4-51F7D7EAA1C7}">
      <dsp:nvSpPr>
        <dsp:cNvPr id="0" name=""/>
        <dsp:cNvSpPr/>
      </dsp:nvSpPr>
      <dsp:spPr>
        <a:xfrm>
          <a:off x="335" y="0"/>
          <a:ext cx="8397716" cy="73580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Use of physical immersion through VR technologies to bridge gap between abstract technology and reality.</a:t>
          </a:r>
          <a:endParaRPr lang="en-US" sz="2000" kern="1200" dirty="0"/>
        </a:p>
      </dsp:txBody>
      <dsp:txXfrm>
        <a:off x="21886" y="21551"/>
        <a:ext cx="7517634" cy="692704"/>
      </dsp:txXfrm>
    </dsp:sp>
    <dsp:sp modelId="{7C86B145-1C2E-46BD-BE62-C42C80C5A654}">
      <dsp:nvSpPr>
        <dsp:cNvPr id="0" name=""/>
        <dsp:cNvSpPr/>
      </dsp:nvSpPr>
      <dsp:spPr>
        <a:xfrm>
          <a:off x="627102" y="838001"/>
          <a:ext cx="8397716" cy="73580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Allows learners to enters full immersion in real world</a:t>
          </a:r>
          <a:endParaRPr lang="en-US" sz="1600" kern="1200" dirty="0"/>
        </a:p>
      </dsp:txBody>
      <dsp:txXfrm>
        <a:off x="648653" y="859552"/>
        <a:ext cx="7249237" cy="692704"/>
      </dsp:txXfrm>
    </dsp:sp>
    <dsp:sp modelId="{862B5B41-53F5-454A-B8E6-70B721DC8B9A}">
      <dsp:nvSpPr>
        <dsp:cNvPr id="0" name=""/>
        <dsp:cNvSpPr/>
      </dsp:nvSpPr>
      <dsp:spPr>
        <a:xfrm>
          <a:off x="1254204" y="1676003"/>
          <a:ext cx="8397716" cy="73580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Offers 360 views hence allowing to explore all dimensions. </a:t>
          </a:r>
          <a:endParaRPr lang="en-US" sz="2400" kern="1200" dirty="0"/>
        </a:p>
      </dsp:txBody>
      <dsp:txXfrm>
        <a:off x="1275755" y="1697554"/>
        <a:ext cx="7249237" cy="692704"/>
      </dsp:txXfrm>
    </dsp:sp>
    <dsp:sp modelId="{D134E212-FDD1-424A-968F-869017AD5171}">
      <dsp:nvSpPr>
        <dsp:cNvPr id="0" name=""/>
        <dsp:cNvSpPr/>
      </dsp:nvSpPr>
      <dsp:spPr>
        <a:xfrm>
          <a:off x="1881306" y="2514004"/>
          <a:ext cx="8397716" cy="73580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Instructors can interact with students and improve their understanding by completing performance tasks</a:t>
          </a:r>
          <a:endParaRPr lang="en-US" sz="1600" kern="1200" dirty="0"/>
        </a:p>
      </dsp:txBody>
      <dsp:txXfrm>
        <a:off x="1902857" y="2535555"/>
        <a:ext cx="7249237" cy="692704"/>
      </dsp:txXfrm>
    </dsp:sp>
    <dsp:sp modelId="{9CB462FF-72B3-4BFA-B916-65C5CB432162}">
      <dsp:nvSpPr>
        <dsp:cNvPr id="0" name=""/>
        <dsp:cNvSpPr/>
      </dsp:nvSpPr>
      <dsp:spPr>
        <a:xfrm>
          <a:off x="2508408" y="3352006"/>
          <a:ext cx="8397716" cy="73580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VR supports meaningful learning hence minimizing performance pressure </a:t>
          </a:r>
          <a:endParaRPr lang="en-US" sz="1600" kern="1200" dirty="0"/>
        </a:p>
      </dsp:txBody>
      <dsp:txXfrm>
        <a:off x="2529959" y="3373557"/>
        <a:ext cx="7249237" cy="692704"/>
      </dsp:txXfrm>
    </dsp:sp>
    <dsp:sp modelId="{0CB2EC4F-D832-4AE2-86CC-14F684CFA4E5}">
      <dsp:nvSpPr>
        <dsp:cNvPr id="0" name=""/>
        <dsp:cNvSpPr/>
      </dsp:nvSpPr>
      <dsp:spPr>
        <a:xfrm>
          <a:off x="7676407" y="537547"/>
          <a:ext cx="478274" cy="478274"/>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7784019" y="537547"/>
        <a:ext cx="263050" cy="359901"/>
      </dsp:txXfrm>
    </dsp:sp>
    <dsp:sp modelId="{03DA9257-7161-48BA-BB8E-B2323EF3B158}">
      <dsp:nvSpPr>
        <dsp:cNvPr id="0" name=""/>
        <dsp:cNvSpPr/>
      </dsp:nvSpPr>
      <dsp:spPr>
        <a:xfrm>
          <a:off x="8303509" y="1375549"/>
          <a:ext cx="478274" cy="478274"/>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8411121" y="1375549"/>
        <a:ext cx="263050" cy="359901"/>
      </dsp:txXfrm>
    </dsp:sp>
    <dsp:sp modelId="{6FEE3320-F765-411D-B4AD-9D1CFC5DEDDD}">
      <dsp:nvSpPr>
        <dsp:cNvPr id="0" name=""/>
        <dsp:cNvSpPr/>
      </dsp:nvSpPr>
      <dsp:spPr>
        <a:xfrm>
          <a:off x="8930611" y="2201287"/>
          <a:ext cx="478274" cy="478274"/>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9038223" y="2201287"/>
        <a:ext cx="263050" cy="359901"/>
      </dsp:txXfrm>
    </dsp:sp>
    <dsp:sp modelId="{E32DC1E0-C267-4605-BE6F-5701FC898420}">
      <dsp:nvSpPr>
        <dsp:cNvPr id="0" name=""/>
        <dsp:cNvSpPr/>
      </dsp:nvSpPr>
      <dsp:spPr>
        <a:xfrm>
          <a:off x="9557713" y="3047464"/>
          <a:ext cx="478274" cy="478274"/>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9665325" y="3047464"/>
        <a:ext cx="263050" cy="3599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33812-34D6-4226-A6D4-51F7D7EAA1C7}">
      <dsp:nvSpPr>
        <dsp:cNvPr id="0" name=""/>
        <dsp:cNvSpPr/>
      </dsp:nvSpPr>
      <dsp:spPr>
        <a:xfrm>
          <a:off x="335" y="0"/>
          <a:ext cx="8397716" cy="794670"/>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1">
                  <a:lumMod val="50000"/>
                </a:schemeClr>
              </a:solidFill>
            </a:rPr>
            <a:t>Reduced or lack of face to face communications</a:t>
          </a:r>
          <a:endParaRPr lang="en-US" sz="2400" kern="1200" dirty="0">
            <a:solidFill>
              <a:schemeClr val="tx1">
                <a:alpha val="70000"/>
              </a:schemeClr>
            </a:solidFill>
          </a:endParaRPr>
        </a:p>
      </dsp:txBody>
      <dsp:txXfrm>
        <a:off x="23610" y="23275"/>
        <a:ext cx="7447228" cy="748120"/>
      </dsp:txXfrm>
    </dsp:sp>
    <dsp:sp modelId="{7C86B145-1C2E-46BD-BE62-C42C80C5A654}">
      <dsp:nvSpPr>
        <dsp:cNvPr id="0" name=""/>
        <dsp:cNvSpPr/>
      </dsp:nvSpPr>
      <dsp:spPr>
        <a:xfrm>
          <a:off x="627102" y="905041"/>
          <a:ext cx="8397716" cy="794670"/>
        </a:xfrm>
        <a:prstGeom prst="rect">
          <a:avLst/>
        </a:prstGeom>
        <a:solidFill>
          <a:schemeClr val="accent1"/>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Successful implementation of VR is expensive</a:t>
          </a:r>
          <a:endParaRPr lang="en-US" sz="2400" kern="1200" dirty="0">
            <a:solidFill>
              <a:schemeClr val="accent1">
                <a:lumMod val="20000"/>
                <a:lumOff val="80000"/>
              </a:schemeClr>
            </a:solidFill>
          </a:endParaRPr>
        </a:p>
      </dsp:txBody>
      <dsp:txXfrm>
        <a:off x="650377" y="928316"/>
        <a:ext cx="7207528" cy="748120"/>
      </dsp:txXfrm>
    </dsp:sp>
    <dsp:sp modelId="{862B5B41-53F5-454A-B8E6-70B721DC8B9A}">
      <dsp:nvSpPr>
        <dsp:cNvPr id="0" name=""/>
        <dsp:cNvSpPr/>
      </dsp:nvSpPr>
      <dsp:spPr>
        <a:xfrm>
          <a:off x="1254204" y="1810083"/>
          <a:ext cx="8397716" cy="794670"/>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1">
                  <a:lumMod val="50000"/>
                </a:schemeClr>
              </a:solidFill>
            </a:rPr>
            <a:t>Designing systems can lead to user dissatisfaction and economic resources</a:t>
          </a:r>
          <a:endParaRPr lang="en-US" sz="2400" kern="1200" dirty="0">
            <a:solidFill>
              <a:schemeClr val="tx1">
                <a:alpha val="70000"/>
              </a:schemeClr>
            </a:solidFill>
          </a:endParaRPr>
        </a:p>
      </dsp:txBody>
      <dsp:txXfrm>
        <a:off x="1277479" y="1833358"/>
        <a:ext cx="7207528" cy="748120"/>
      </dsp:txXfrm>
    </dsp:sp>
    <dsp:sp modelId="{D134E212-FDD1-424A-968F-869017AD5171}">
      <dsp:nvSpPr>
        <dsp:cNvPr id="0" name=""/>
        <dsp:cNvSpPr/>
      </dsp:nvSpPr>
      <dsp:spPr>
        <a:xfrm>
          <a:off x="1881306" y="2715125"/>
          <a:ext cx="8397716" cy="794670"/>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1">
                  <a:lumMod val="50000"/>
                </a:schemeClr>
              </a:solidFill>
            </a:rPr>
            <a:t>User ‘s attitude on new technology may be reluctant </a:t>
          </a:r>
          <a:endParaRPr lang="en-US" sz="2400" kern="1200" dirty="0">
            <a:solidFill>
              <a:schemeClr val="tx1">
                <a:alpha val="70000"/>
              </a:schemeClr>
            </a:solidFill>
          </a:endParaRPr>
        </a:p>
      </dsp:txBody>
      <dsp:txXfrm>
        <a:off x="1904581" y="2738400"/>
        <a:ext cx="7207528" cy="748120"/>
      </dsp:txXfrm>
    </dsp:sp>
    <dsp:sp modelId="{9CB462FF-72B3-4BFA-B916-65C5CB432162}">
      <dsp:nvSpPr>
        <dsp:cNvPr id="0" name=""/>
        <dsp:cNvSpPr/>
      </dsp:nvSpPr>
      <dsp:spPr>
        <a:xfrm>
          <a:off x="2508408" y="3620167"/>
          <a:ext cx="8397716" cy="794670"/>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accent1">
                  <a:lumMod val="50000"/>
                </a:schemeClr>
              </a:solidFill>
            </a:rPr>
            <a:t>Immersion level can be affected by personal factors such as concentration and emotional factors. </a:t>
          </a:r>
          <a:endParaRPr lang="en-US" sz="2400" kern="1200" dirty="0">
            <a:solidFill>
              <a:schemeClr val="accent1">
                <a:lumMod val="60000"/>
                <a:lumOff val="40000"/>
                <a:alpha val="70000"/>
              </a:schemeClr>
            </a:solidFill>
          </a:endParaRPr>
        </a:p>
      </dsp:txBody>
      <dsp:txXfrm>
        <a:off x="2531683" y="3643442"/>
        <a:ext cx="7207528" cy="748120"/>
      </dsp:txXfrm>
    </dsp:sp>
    <dsp:sp modelId="{0CB2EC4F-D832-4AE2-86CC-14F684CFA4E5}">
      <dsp:nvSpPr>
        <dsp:cNvPr id="0" name=""/>
        <dsp:cNvSpPr/>
      </dsp:nvSpPr>
      <dsp:spPr>
        <a:xfrm>
          <a:off x="7618702" y="580551"/>
          <a:ext cx="516536" cy="516536"/>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7734923" y="580551"/>
        <a:ext cx="284094" cy="388693"/>
      </dsp:txXfrm>
    </dsp:sp>
    <dsp:sp modelId="{03DA9257-7161-48BA-BB8E-B2323EF3B158}">
      <dsp:nvSpPr>
        <dsp:cNvPr id="0" name=""/>
        <dsp:cNvSpPr/>
      </dsp:nvSpPr>
      <dsp:spPr>
        <a:xfrm>
          <a:off x="8245804" y="1485592"/>
          <a:ext cx="516536" cy="516536"/>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8362025" y="1485592"/>
        <a:ext cx="284094" cy="388693"/>
      </dsp:txXfrm>
    </dsp:sp>
    <dsp:sp modelId="{6FEE3320-F765-411D-B4AD-9D1CFC5DEDDD}">
      <dsp:nvSpPr>
        <dsp:cNvPr id="0" name=""/>
        <dsp:cNvSpPr/>
      </dsp:nvSpPr>
      <dsp:spPr>
        <a:xfrm>
          <a:off x="8872906" y="2377390"/>
          <a:ext cx="516536" cy="516536"/>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8989127" y="2377390"/>
        <a:ext cx="284094" cy="388693"/>
      </dsp:txXfrm>
    </dsp:sp>
    <dsp:sp modelId="{E32DC1E0-C267-4605-BE6F-5701FC898420}">
      <dsp:nvSpPr>
        <dsp:cNvPr id="0" name=""/>
        <dsp:cNvSpPr/>
      </dsp:nvSpPr>
      <dsp:spPr>
        <a:xfrm>
          <a:off x="9500008" y="3291261"/>
          <a:ext cx="516536" cy="516536"/>
        </a:xfrm>
        <a:prstGeom prst="downArrow">
          <a:avLst>
            <a:gd name="adj1" fmla="val 55000"/>
            <a:gd name="adj2" fmla="val 45000"/>
          </a:avLst>
        </a:prstGeom>
        <a:solidFill>
          <a:schemeClr val="accent1">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9616229" y="3291261"/>
        <a:ext cx="284094" cy="3886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33812-34D6-4226-A6D4-51F7D7EAA1C7}">
      <dsp:nvSpPr>
        <dsp:cNvPr id="0" name=""/>
        <dsp:cNvSpPr/>
      </dsp:nvSpPr>
      <dsp:spPr>
        <a:xfrm>
          <a:off x="335" y="0"/>
          <a:ext cx="8397716" cy="735806"/>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smtClean="0"/>
            <a:t>Translation of concept-based scientific knowledge into practice.</a:t>
          </a:r>
          <a:endParaRPr lang="en-US" sz="2000" kern="1200" dirty="0"/>
        </a:p>
      </dsp:txBody>
      <dsp:txXfrm>
        <a:off x="21886" y="21551"/>
        <a:ext cx="7517634" cy="692704"/>
      </dsp:txXfrm>
    </dsp:sp>
    <dsp:sp modelId="{7C86B145-1C2E-46BD-BE62-C42C80C5A654}">
      <dsp:nvSpPr>
        <dsp:cNvPr id="0" name=""/>
        <dsp:cNvSpPr/>
      </dsp:nvSpPr>
      <dsp:spPr>
        <a:xfrm>
          <a:off x="627102" y="838001"/>
          <a:ext cx="8397716" cy="735806"/>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Offers alternatives to limited clinical practice opportunities.</a:t>
          </a:r>
          <a:endParaRPr lang="en-US" sz="1600" kern="1200" dirty="0"/>
        </a:p>
      </dsp:txBody>
      <dsp:txXfrm>
        <a:off x="648653" y="859552"/>
        <a:ext cx="7249237" cy="692704"/>
      </dsp:txXfrm>
    </dsp:sp>
    <dsp:sp modelId="{862B5B41-53F5-454A-B8E6-70B721DC8B9A}">
      <dsp:nvSpPr>
        <dsp:cNvPr id="0" name=""/>
        <dsp:cNvSpPr/>
      </dsp:nvSpPr>
      <dsp:spPr>
        <a:xfrm>
          <a:off x="1213559" y="1676003"/>
          <a:ext cx="8397716" cy="735806"/>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8800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Offers ability to recreate our experiences with the physical world</a:t>
          </a:r>
          <a:endParaRPr lang="en-US" sz="1600" kern="1200" dirty="0"/>
        </a:p>
      </dsp:txBody>
      <dsp:txXfrm>
        <a:off x="1235110" y="1697554"/>
        <a:ext cx="7249237" cy="692704"/>
      </dsp:txXfrm>
    </dsp:sp>
    <dsp:sp modelId="{D134E212-FDD1-424A-968F-869017AD5171}">
      <dsp:nvSpPr>
        <dsp:cNvPr id="0" name=""/>
        <dsp:cNvSpPr/>
      </dsp:nvSpPr>
      <dsp:spPr>
        <a:xfrm>
          <a:off x="1881306" y="2514004"/>
          <a:ext cx="8397716" cy="735806"/>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Models skillfulness in nursing through face-to-face mentorship in carrying out procedures </a:t>
          </a:r>
          <a:endParaRPr lang="en-US" sz="2000" kern="1200" dirty="0"/>
        </a:p>
      </dsp:txBody>
      <dsp:txXfrm>
        <a:off x="1902857" y="2535555"/>
        <a:ext cx="7249237" cy="692704"/>
      </dsp:txXfrm>
    </dsp:sp>
    <dsp:sp modelId="{9CB462FF-72B3-4BFA-B916-65C5CB432162}">
      <dsp:nvSpPr>
        <dsp:cNvPr id="0" name=""/>
        <dsp:cNvSpPr/>
      </dsp:nvSpPr>
      <dsp:spPr>
        <a:xfrm>
          <a:off x="1857837" y="3301206"/>
          <a:ext cx="8397716" cy="735806"/>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88000" tIns="60960" rIns="60960" bIns="60960" numCol="1" spcCol="1270" anchor="ctr" anchorCtr="0">
          <a:noAutofit/>
        </a:bodyPr>
        <a:lstStyle/>
        <a:p>
          <a:pPr lvl="0" algn="l" defTabSz="711200">
            <a:lnSpc>
              <a:spcPct val="90000"/>
            </a:lnSpc>
            <a:spcBef>
              <a:spcPct val="0"/>
            </a:spcBef>
            <a:spcAft>
              <a:spcPct val="35000"/>
            </a:spcAft>
          </a:pPr>
          <a:endParaRPr lang="en-US" sz="1600" kern="1200" dirty="0"/>
        </a:p>
      </dsp:txBody>
      <dsp:txXfrm>
        <a:off x="1879388" y="3322757"/>
        <a:ext cx="7249237" cy="692704"/>
      </dsp:txXfrm>
    </dsp:sp>
    <dsp:sp modelId="{0CB2EC4F-D832-4AE2-86CC-14F684CFA4E5}">
      <dsp:nvSpPr>
        <dsp:cNvPr id="0" name=""/>
        <dsp:cNvSpPr/>
      </dsp:nvSpPr>
      <dsp:spPr>
        <a:xfrm>
          <a:off x="7676407" y="537547"/>
          <a:ext cx="478274" cy="478274"/>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7784019" y="537547"/>
        <a:ext cx="263050" cy="359901"/>
      </dsp:txXfrm>
    </dsp:sp>
    <dsp:sp modelId="{03DA9257-7161-48BA-BB8E-B2323EF3B158}">
      <dsp:nvSpPr>
        <dsp:cNvPr id="0" name=""/>
        <dsp:cNvSpPr/>
      </dsp:nvSpPr>
      <dsp:spPr>
        <a:xfrm>
          <a:off x="8303509" y="1375549"/>
          <a:ext cx="478274" cy="478274"/>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8411121" y="1375549"/>
        <a:ext cx="263050" cy="359901"/>
      </dsp:txXfrm>
    </dsp:sp>
    <dsp:sp modelId="{6FEE3320-F765-411D-B4AD-9D1CFC5DEDDD}">
      <dsp:nvSpPr>
        <dsp:cNvPr id="0" name=""/>
        <dsp:cNvSpPr/>
      </dsp:nvSpPr>
      <dsp:spPr>
        <a:xfrm>
          <a:off x="8930611" y="2201287"/>
          <a:ext cx="478274" cy="478274"/>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9038223" y="2201287"/>
        <a:ext cx="263050" cy="359901"/>
      </dsp:txXfrm>
    </dsp:sp>
    <dsp:sp modelId="{E32DC1E0-C267-4605-BE6F-5701FC898420}">
      <dsp:nvSpPr>
        <dsp:cNvPr id="0" name=""/>
        <dsp:cNvSpPr/>
      </dsp:nvSpPr>
      <dsp:spPr>
        <a:xfrm>
          <a:off x="9557713" y="3047464"/>
          <a:ext cx="478274" cy="478274"/>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9665325" y="3047464"/>
        <a:ext cx="263050" cy="3599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9/11/2022</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9/11/2022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my name XXXX and the presentation focuses on different types of simulation.</a:t>
            </a:r>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a:t>
            </a:fld>
            <a:endParaRPr lang="en-US" dirty="0"/>
          </a:p>
        </p:txBody>
      </p:sp>
    </p:spTree>
    <p:extLst>
      <p:ext uri="{BB962C8B-B14F-4D97-AF65-F5344CB8AC3E}">
        <p14:creationId xmlns:p14="http://schemas.microsoft.com/office/powerpoint/2010/main" val="381278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AR, one can superimpose digital content in reality through use of object or image recognition technology and instigate digital overlay. AR uses enhanced or augmented environment by adding  virtual computer-generated information (Scrivner et al., 2019</a:t>
            </a:r>
          </a:p>
          <a:p>
            <a:r>
              <a:rPr lang="en-US" baseline="0" dirty="0" smtClean="0"/>
              <a:t>). AR applications and systems allows user to design and select their triggers and overlays and AR systems are accessible to learners due to its portability, geolocation and context sensitivity (). Besides, AR systems allow role-playing hence increasing motivation, easy to use and understand.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10</a:t>
            </a:fld>
            <a:endParaRPr lang="en-US" dirty="0"/>
          </a:p>
        </p:txBody>
      </p:sp>
    </p:spTree>
    <p:extLst>
      <p:ext uri="{BB962C8B-B14F-4D97-AF65-F5344CB8AC3E}">
        <p14:creationId xmlns:p14="http://schemas.microsoft.com/office/powerpoint/2010/main" val="333635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0">
              <a:spcAft>
                <a:spcPts val="0"/>
              </a:spcAft>
              <a:buFont typeface="Arial" panose="020B0604020202020204" pitchFamily="34" charset="0"/>
              <a:buNone/>
            </a:pPr>
            <a:r>
              <a:rPr lang="en-US" dirty="0" smtClean="0"/>
              <a:t>Virtual reality (VR) is a </a:t>
            </a:r>
            <a:r>
              <a:rPr lang="en-US" sz="1200" dirty="0" smtClean="0">
                <a:solidFill>
                  <a:schemeClr val="tx1"/>
                </a:solidFill>
              </a:rPr>
              <a:t>computer generated simulations in three dimensional environments  that allow real., direct and physical interactions with users.</a:t>
            </a:r>
            <a:r>
              <a:rPr lang="en-US" sz="1200" baseline="0" dirty="0" smtClean="0">
                <a:solidFill>
                  <a:schemeClr val="tx1"/>
                </a:solidFill>
              </a:rPr>
              <a:t> VR a</a:t>
            </a:r>
            <a:r>
              <a:rPr lang="en-US" sz="1200" dirty="0" smtClean="0">
                <a:solidFill>
                  <a:schemeClr val="tx1"/>
                </a:solidFill>
              </a:rPr>
              <a:t>pplies spatial immersion generated by virtual technologies such as virtual glasses and movement sensors (Baniasadi</a:t>
            </a:r>
            <a:r>
              <a:rPr lang="en-US" sz="1200" baseline="0" dirty="0" smtClean="0">
                <a:solidFill>
                  <a:schemeClr val="tx1"/>
                </a:solidFill>
              </a:rPr>
              <a:t> et al., 2020</a:t>
            </a:r>
            <a:r>
              <a:rPr lang="en-US" sz="1200" dirty="0" smtClean="0">
                <a:solidFill>
                  <a:schemeClr val="tx1"/>
                </a:solidFill>
              </a:rPr>
              <a:t>).</a:t>
            </a:r>
          </a:p>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11</a:t>
            </a:fld>
            <a:endParaRPr lang="en-US" dirty="0"/>
          </a:p>
        </p:txBody>
      </p:sp>
    </p:spTree>
    <p:extLst>
      <p:ext uri="{BB962C8B-B14F-4D97-AF65-F5344CB8AC3E}">
        <p14:creationId xmlns:p14="http://schemas.microsoft.com/office/powerpoint/2010/main" val="3971002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Virtual</a:t>
            </a:r>
            <a:r>
              <a:rPr lang="en-US" baseline="0" dirty="0" smtClean="0"/>
              <a:t> reality (VR) </a:t>
            </a:r>
            <a:r>
              <a:rPr lang="en-US" sz="1200" baseline="0" dirty="0" smtClean="0">
                <a:solidFill>
                  <a:schemeClr val="accent1">
                    <a:lumMod val="50000"/>
                  </a:schemeClr>
                </a:solidFill>
              </a:rPr>
              <a:t>u</a:t>
            </a:r>
            <a:r>
              <a:rPr lang="en-US" sz="1200" dirty="0" smtClean="0">
                <a:solidFill>
                  <a:schemeClr val="accent1">
                    <a:lumMod val="50000"/>
                  </a:schemeClr>
                </a:solidFill>
              </a:rPr>
              <a:t>ses of physical immersion through VR technologies to bridge gap between abstract technology and reality. </a:t>
            </a:r>
            <a:r>
              <a:rPr lang="en-US" sz="1100" dirty="0" smtClean="0">
                <a:solidFill>
                  <a:schemeClr val="tx1"/>
                </a:solidFill>
              </a:rPr>
              <a:t>VR</a:t>
            </a:r>
            <a:r>
              <a:rPr lang="en-US" sz="1100" baseline="0" dirty="0" smtClean="0">
                <a:solidFill>
                  <a:schemeClr val="tx1"/>
                </a:solidFill>
              </a:rPr>
              <a:t> also a</a:t>
            </a:r>
            <a:r>
              <a:rPr lang="en-US" sz="1100" dirty="0" smtClean="0"/>
              <a:t>llows learners to enters full immersion in real world and </a:t>
            </a:r>
            <a:r>
              <a:rPr lang="en-US" sz="900" dirty="0" smtClean="0"/>
              <a:t>offers 360 views hence allowing to explore all dimensions (Scrivner</a:t>
            </a:r>
            <a:r>
              <a:rPr lang="en-US" sz="900" baseline="0" dirty="0" smtClean="0"/>
              <a:t> et al., 2019</a:t>
            </a:r>
            <a:r>
              <a:rPr lang="en-US" sz="900" dirty="0" smtClean="0"/>
              <a:t>). Instructors can interact with students and improve their understanding by completing performance tasks and </a:t>
            </a:r>
            <a:r>
              <a:rPr lang="en-US" sz="800" dirty="0" smtClean="0"/>
              <a:t>VR supports meaningful learning hence minimizing performance pressure.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tx1">
                  <a:alpha val="70000"/>
                </a:schemeClr>
              </a:solidFill>
            </a:endParaRPr>
          </a:p>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12</a:t>
            </a:fld>
            <a:endParaRPr lang="en-US" dirty="0"/>
          </a:p>
        </p:txBody>
      </p:sp>
    </p:spTree>
    <p:extLst>
      <p:ext uri="{BB962C8B-B14F-4D97-AF65-F5344CB8AC3E}">
        <p14:creationId xmlns:p14="http://schemas.microsoft.com/office/powerpoint/2010/main" val="1385041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VR reduces or lack of face to face communications and </a:t>
            </a:r>
            <a:r>
              <a:rPr lang="en-US" sz="1200" dirty="0" smtClean="0"/>
              <a:t>successful implementation of VR is expensive. Designing systems can lead to user dissatisfaction and economic resources</a:t>
            </a:r>
            <a:r>
              <a:rPr lang="en-US" sz="1200" baseline="0" dirty="0" smtClean="0"/>
              <a:t> and user ‘s attitude on new technology may be reluctant. Immersion level can be affected by personal factors such as concentration and emotional factors (Baniasadi et al., 2020). Common side effects of using virtual reality including simulation sickness, or </a:t>
            </a:r>
            <a:r>
              <a:rPr lang="en-US" sz="1200" baseline="0" dirty="0" err="1" smtClean="0"/>
              <a:t>cybersickness</a:t>
            </a:r>
            <a:r>
              <a:rPr lang="en-US" sz="1200" baseline="0" dirty="0" smtClean="0"/>
              <a:t> and headaches and eye strain.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1">
                  <a:lumMod val="20000"/>
                  <a:lumOff val="80000"/>
                </a:schemeClr>
              </a:solidFill>
            </a:endParaRPr>
          </a:p>
          <a:p>
            <a:endParaRPr lang="en-US" dirty="0" smtClean="0"/>
          </a:p>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13</a:t>
            </a:fld>
            <a:endParaRPr lang="en-US" dirty="0"/>
          </a:p>
        </p:txBody>
      </p:sp>
    </p:spTree>
    <p:extLst>
      <p:ext uri="{BB962C8B-B14F-4D97-AF65-F5344CB8AC3E}">
        <p14:creationId xmlns:p14="http://schemas.microsoft.com/office/powerpoint/2010/main" val="1834832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VR best</a:t>
            </a:r>
            <a:r>
              <a:rPr lang="en-US" baseline="0" dirty="0" smtClean="0"/>
              <a:t> practices include using VR learning exercises translate the concept-based scientific knowledge into practice and </a:t>
            </a:r>
            <a:r>
              <a:rPr lang="en-US" sz="1200" baseline="0" dirty="0" smtClean="0"/>
              <a:t>o</a:t>
            </a:r>
            <a:r>
              <a:rPr lang="en-US" sz="1200" dirty="0" smtClean="0"/>
              <a:t>ffers alternatives to limited clinical practice opportunities hence </a:t>
            </a:r>
            <a:r>
              <a:rPr lang="en-US" sz="1200" b="0" i="0" kern="1200" dirty="0" smtClean="0">
                <a:solidFill>
                  <a:schemeClr val="tx1"/>
                </a:solidFill>
                <a:effectLst/>
                <a:latin typeface="+mn-lt"/>
                <a:ea typeface="+mn-ea"/>
                <a:cs typeface="+mn-cs"/>
              </a:rPr>
              <a:t>gaining insight into one's experience of the effects of a disease or disorder</a:t>
            </a:r>
            <a:r>
              <a:rPr lang="en-US" sz="1200" dirty="0" smtClean="0"/>
              <a:t>.</a:t>
            </a:r>
            <a:endParaRPr lang="en-US" sz="1000" dirty="0" smtClean="0">
              <a:solidFill>
                <a:schemeClr val="accent1">
                  <a:lumMod val="20000"/>
                  <a:lumOff val="8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VR also </a:t>
            </a:r>
            <a:r>
              <a:rPr lang="en-US" sz="1200" baseline="0" dirty="0" smtClean="0"/>
              <a:t>o</a:t>
            </a:r>
            <a:r>
              <a:rPr lang="en-US" sz="1200" dirty="0" smtClean="0"/>
              <a:t>ffers alternatives to limited clinical practice opportunities</a:t>
            </a:r>
            <a:r>
              <a:rPr lang="en-US" sz="1200" baseline="0" dirty="0" smtClean="0"/>
              <a:t> and </a:t>
            </a:r>
            <a:r>
              <a:rPr lang="en-US" sz="1000" baseline="0" dirty="0" smtClean="0"/>
              <a:t>has </a:t>
            </a:r>
            <a:r>
              <a:rPr lang="en-US" sz="1000" dirty="0" smtClean="0"/>
              <a:t>ability to recreate our experiences with the physical world. Besides, </a:t>
            </a:r>
            <a:r>
              <a:rPr lang="en-US" sz="800" dirty="0" smtClean="0"/>
              <a:t>models skillfulness in nursing through face-to-face mentorship in carrying out procedures (Scrivner</a:t>
            </a:r>
            <a:r>
              <a:rPr lang="en-US" sz="800" baseline="0" dirty="0" smtClean="0"/>
              <a:t> et al., 2019</a:t>
            </a:r>
            <a:r>
              <a:rPr lang="en-US" sz="8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endParaRPr lang="en-US" baseline="0" dirty="0" smtClean="0"/>
          </a:p>
        </p:txBody>
      </p:sp>
      <p:sp>
        <p:nvSpPr>
          <p:cNvPr id="4" name="Slide Number Placeholder 3"/>
          <p:cNvSpPr>
            <a:spLocks noGrp="1"/>
          </p:cNvSpPr>
          <p:nvPr>
            <p:ph type="sldNum" sz="quarter" idx="5"/>
          </p:nvPr>
        </p:nvSpPr>
        <p:spPr/>
        <p:txBody>
          <a:bodyPr/>
          <a:lstStyle/>
          <a:p>
            <a:fld id="{4AED498D-6977-40EC-8E5E-7EB644D5E759}" type="slidenum">
              <a:rPr lang="en-US" smtClean="0"/>
              <a:t>14</a:t>
            </a:fld>
            <a:endParaRPr lang="en-US" dirty="0"/>
          </a:p>
        </p:txBody>
      </p:sp>
    </p:spTree>
    <p:extLst>
      <p:ext uri="{BB962C8B-B14F-4D97-AF65-F5344CB8AC3E}">
        <p14:creationId xmlns:p14="http://schemas.microsoft.com/office/powerpoint/2010/main" val="1457008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effective for simulation based teaching strategy in practicum setting is High-fidelity Simulation. </a:t>
            </a:r>
          </a:p>
          <a:p>
            <a:r>
              <a:rPr lang="en-US" dirty="0" smtClean="0"/>
              <a:t>HFS allows</a:t>
            </a:r>
            <a:r>
              <a:rPr lang="en-US" baseline="0" dirty="0" smtClean="0"/>
              <a:t> use</a:t>
            </a:r>
            <a:r>
              <a:rPr lang="en-US" dirty="0" smtClean="0"/>
              <a:t> of full mannequins improving ability of lifelike physiologic response mimicking real patients. HFS incorporates advanced computer technology providing realistic response depending with learners interventions or treatments. High fidelity simulation has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varying challenging and complex clinical scenarios</a:t>
            </a:r>
            <a:r>
              <a:rPr lang="en-US" baseline="0" dirty="0" smtClean="0"/>
              <a:t> and </a:t>
            </a:r>
            <a:r>
              <a:rPr lang="en-US" baseline="0" dirty="0" smtClean="0"/>
              <a:t>i</a:t>
            </a:r>
            <a:r>
              <a:rPr lang="en-US" dirty="0" smtClean="0"/>
              <a:t>mprove general self-efficacy. Finally,</a:t>
            </a:r>
            <a:r>
              <a:rPr lang="en-US" baseline="0" dirty="0" smtClean="0"/>
              <a:t> HFS facilitate disposition of critical thinking and enhance learning motivation.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AED498D-6977-40EC-8E5E-7EB644D5E759}" type="slidenum">
              <a:rPr lang="en-US" noProof="0" smtClean="0"/>
              <a:t>15</a:t>
            </a:fld>
            <a:endParaRPr lang="en-US" noProof="0" dirty="0"/>
          </a:p>
        </p:txBody>
      </p:sp>
    </p:spTree>
    <p:extLst>
      <p:ext uri="{BB962C8B-B14F-4D97-AF65-F5344CB8AC3E}">
        <p14:creationId xmlns:p14="http://schemas.microsoft.com/office/powerpoint/2010/main" val="1744649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HFS is one of the most effective strategy as it allows interactive and complex experiential learning training under a wide range of scenarios. AR is an stablished technology that blends with virtual technology in real world in mock ward clinical suite. Virtual reality (VR) uses of physical immersion through VR technologies to bridge gap between abstract technology and reality.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16</a:t>
            </a:fld>
            <a:endParaRPr lang="en-US" dirty="0"/>
          </a:p>
        </p:txBody>
      </p:sp>
    </p:spTree>
    <p:extLst>
      <p:ext uri="{BB962C8B-B14F-4D97-AF65-F5344CB8AC3E}">
        <p14:creationId xmlns:p14="http://schemas.microsoft.com/office/powerpoint/2010/main" val="1977655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17</a:t>
            </a:fld>
            <a:endParaRPr lang="en-US" dirty="0"/>
          </a:p>
        </p:txBody>
      </p:sp>
    </p:spTree>
    <p:extLst>
      <p:ext uri="{BB962C8B-B14F-4D97-AF65-F5344CB8AC3E}">
        <p14:creationId xmlns:p14="http://schemas.microsoft.com/office/powerpoint/2010/main" val="287872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different types </a:t>
            </a:r>
            <a:r>
              <a:rPr lang="en-US" baseline="0" dirty="0" err="1" smtClean="0"/>
              <a:t>oif</a:t>
            </a:r>
            <a:r>
              <a:rPr lang="en-US" baseline="0" dirty="0" smtClean="0"/>
              <a:t> simulation including high fidelity simulation (HFS), virtual reality and </a:t>
            </a:r>
            <a:r>
              <a:rPr lang="en-US" baseline="0" dirty="0" err="1" smtClean="0"/>
              <a:t>augumented</a:t>
            </a:r>
            <a:r>
              <a:rPr lang="en-US" baseline="0" dirty="0" smtClean="0"/>
              <a:t> reality. The presentation will discuss the advantages, challenges, and best practices of teaching with each simulation type.</a:t>
            </a:r>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2</a:t>
            </a:fld>
            <a:endParaRPr lang="en-US" dirty="0"/>
          </a:p>
        </p:txBody>
      </p:sp>
    </p:spTree>
    <p:extLst>
      <p:ext uri="{BB962C8B-B14F-4D97-AF65-F5344CB8AC3E}">
        <p14:creationId xmlns:p14="http://schemas.microsoft.com/office/powerpoint/2010/main" val="240691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High-Fidelity Simulation (HFS) is an collective strategy that utilizes computer-based mannequins to demonstrate realistic interactions and clinical scenarios. An interactive and complex experiential learning pedagogy under a wide range of scenarios</a:t>
            </a:r>
          </a:p>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3</a:t>
            </a:fld>
            <a:endParaRPr lang="en-US" dirty="0"/>
          </a:p>
        </p:txBody>
      </p:sp>
    </p:spTree>
    <p:extLst>
      <p:ext uri="{BB962C8B-B14F-4D97-AF65-F5344CB8AC3E}">
        <p14:creationId xmlns:p14="http://schemas.microsoft.com/office/powerpoint/2010/main" val="36574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an ideal substitute for traditional settings to provide students with clinical skills and have an opportunity to practice decision making in a safe, supportive and realistic environment. HFS</a:t>
            </a:r>
            <a:r>
              <a:rPr lang="en-US" baseline="0" dirty="0" smtClean="0"/>
              <a:t> helps in i</a:t>
            </a:r>
            <a:r>
              <a:rPr lang="en-US" dirty="0" smtClean="0"/>
              <a:t>mproving</a:t>
            </a:r>
            <a:r>
              <a:rPr lang="en-US" baseline="0" dirty="0" smtClean="0"/>
              <a:t> students’</a:t>
            </a:r>
            <a:r>
              <a:rPr lang="en-US" dirty="0" smtClean="0"/>
              <a:t> clinical abilities,</a:t>
            </a:r>
            <a:r>
              <a:rPr lang="en-US" baseline="0" dirty="0" smtClean="0"/>
              <a:t> a</a:t>
            </a:r>
            <a:r>
              <a:rPr lang="en-US" dirty="0" smtClean="0"/>
              <a:t>llows collaboration with others</a:t>
            </a:r>
            <a:r>
              <a:rPr lang="en-US" baseline="0" dirty="0" smtClean="0"/>
              <a:t> and i</a:t>
            </a:r>
            <a:r>
              <a:rPr lang="en-US" dirty="0" smtClean="0"/>
              <a:t>mproves their confidence in providing care to patients (</a:t>
            </a:r>
            <a:r>
              <a:rPr lang="en-US" sz="1200" dirty="0" smtClean="0"/>
              <a:t>Zhen et al., 2021</a:t>
            </a:r>
            <a:r>
              <a:rPr lang="en-US" dirty="0" smtClean="0"/>
              <a:t>).</a:t>
            </a:r>
            <a:r>
              <a:rPr lang="en-US" baseline="0" dirty="0" smtClean="0"/>
              <a:t> This type of simulation allows nurse educators to evaluate learning and performance and instructors are able to improve  and refine their teaching strategies. </a:t>
            </a:r>
          </a:p>
          <a:p>
            <a:endParaRPr lang="en-US" baseline="0"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4</a:t>
            </a:fld>
            <a:endParaRPr lang="en-US" dirty="0"/>
          </a:p>
        </p:txBody>
      </p:sp>
    </p:spTree>
    <p:extLst>
      <p:ext uri="{BB962C8B-B14F-4D97-AF65-F5344CB8AC3E}">
        <p14:creationId xmlns:p14="http://schemas.microsoft.com/office/powerpoint/2010/main" val="274752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In HFS teaching</a:t>
            </a:r>
            <a:r>
              <a:rPr lang="en-US" sz="1050" baseline="0" dirty="0" smtClean="0"/>
              <a:t> strategy, there is potential for bias towards higher fidelity levels among learners and educators and increases cognitive load overwhelming participants hence decreasing learning. HFS Requires significant expenditure of resources and sensible allocation of time, money and personnel in developing and implementing HFS (</a:t>
            </a:r>
            <a:r>
              <a:rPr lang="en-US" sz="1050" dirty="0" smtClean="0"/>
              <a:t>Carey &amp; </a:t>
            </a:r>
            <a:r>
              <a:rPr lang="en-US" sz="1050" dirty="0" err="1" smtClean="0"/>
              <a:t>Rossler</a:t>
            </a:r>
            <a:r>
              <a:rPr lang="en-US" sz="1050" dirty="0" smtClean="0"/>
              <a:t>, 2020</a:t>
            </a:r>
            <a:r>
              <a:rPr lang="en-US" sz="1050" baseline="0" dirty="0" smtClean="0"/>
              <a:t>). Limitation on what one can take at a time depending with content, learners’ characteristics and environment. Depending with high fidelity context, HFS can lead to heightened levels of extraneous cognitive load.</a:t>
            </a:r>
          </a:p>
        </p:txBody>
      </p:sp>
      <p:sp>
        <p:nvSpPr>
          <p:cNvPr id="4" name="Slide Number Placeholder 3"/>
          <p:cNvSpPr>
            <a:spLocks noGrp="1"/>
          </p:cNvSpPr>
          <p:nvPr>
            <p:ph type="sldNum" sz="quarter" idx="5"/>
          </p:nvPr>
        </p:nvSpPr>
        <p:spPr/>
        <p:txBody>
          <a:bodyPr/>
          <a:lstStyle/>
          <a:p>
            <a:fld id="{4AED498D-6977-40EC-8E5E-7EB644D5E759}" type="slidenum">
              <a:rPr lang="en-US" smtClean="0"/>
              <a:t>5</a:t>
            </a:fld>
            <a:endParaRPr lang="en-US" dirty="0"/>
          </a:p>
        </p:txBody>
      </p:sp>
    </p:spTree>
    <p:extLst>
      <p:ext uri="{BB962C8B-B14F-4D97-AF65-F5344CB8AC3E}">
        <p14:creationId xmlns:p14="http://schemas.microsoft.com/office/powerpoint/2010/main" val="83349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or environmental fidelity involves participants perceived senses including</a:t>
            </a:r>
            <a:r>
              <a:rPr lang="en-US" baseline="0" dirty="0" smtClean="0"/>
              <a:t> seeing, feelings, hears and smells. Learners need the scenario to make sense real life and welcome artificial aspects of the environment (Carey &amp; </a:t>
            </a:r>
            <a:r>
              <a:rPr lang="en-US" baseline="0" dirty="0" err="1" smtClean="0"/>
              <a:t>Rossler</a:t>
            </a:r>
            <a:r>
              <a:rPr lang="en-US" baseline="0" dirty="0" smtClean="0"/>
              <a:t>, 2020). Conceptual fidelity involves all aspects of a simulation that accurately reflects on a presented scenario in clinical setting. Functional fidelity focuses on dynamic interactions  between assigned task and the learner to teach technical or psychomotor skills such as  procedure or a skill. Psychological fidelity involves eliciting emotional response through a simulation activity from the learner as if the experience was real.</a:t>
            </a:r>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6</a:t>
            </a:fld>
            <a:endParaRPr lang="en-US" dirty="0"/>
          </a:p>
        </p:txBody>
      </p:sp>
    </p:spTree>
    <p:extLst>
      <p:ext uri="{BB962C8B-B14F-4D97-AF65-F5344CB8AC3E}">
        <p14:creationId xmlns:p14="http://schemas.microsoft.com/office/powerpoint/2010/main" val="249333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Augmented reality (AR) is an established technology that blends with virtual technology in real world in mock ward clinical suite. Scenarios are incorporated in varying healthcare settings to contextualize clinical environment (Bellamy, 2022). The curriculum is aligned with professional and regulatory standards in delivery of simulation recreating immersive suites. Immersive suites are helpful in delivery of realism in learning</a:t>
            </a:r>
            <a:r>
              <a:rPr lang="en-US" baseline="0" dirty="0" smtClean="0"/>
              <a:t> setting since they can simulate in projected environment</a:t>
            </a:r>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7</a:t>
            </a:fld>
            <a:endParaRPr lang="en-US" dirty="0"/>
          </a:p>
        </p:txBody>
      </p:sp>
    </p:spTree>
    <p:extLst>
      <p:ext uri="{BB962C8B-B14F-4D97-AF65-F5344CB8AC3E}">
        <p14:creationId xmlns:p14="http://schemas.microsoft.com/office/powerpoint/2010/main" val="340518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 promotes active learner engagement by connecting student with more realistic environment</a:t>
            </a:r>
            <a:r>
              <a:rPr lang="en-US" baseline="0" dirty="0" smtClean="0"/>
              <a:t> and improves learning and offers safe and contextualized learning environment. Peer collaboration, freedom in learning and refines efficiency in the educative arena (</a:t>
            </a:r>
            <a:r>
              <a:rPr lang="en-US" dirty="0" smtClean="0"/>
              <a:t>Bellamy, 2022</a:t>
            </a:r>
            <a:r>
              <a:rPr lang="en-US" baseline="0" dirty="0" smtClean="0"/>
              <a:t>). Offers a more seamless learning process and students have more control over their learning.</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8</a:t>
            </a:fld>
            <a:endParaRPr lang="en-US" dirty="0"/>
          </a:p>
        </p:txBody>
      </p:sp>
    </p:spTree>
    <p:extLst>
      <p:ext uri="{BB962C8B-B14F-4D97-AF65-F5344CB8AC3E}">
        <p14:creationId xmlns:p14="http://schemas.microsoft.com/office/powerpoint/2010/main" val="163634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 requires experienced and highly trained clinical staff and High cost of establishing mock wards and operating theaters.</a:t>
            </a:r>
            <a:r>
              <a:rPr lang="en-US" baseline="0" dirty="0" smtClean="0"/>
              <a:t> AR also requires investments in immersive suites (Bellamy, 2022). AR may face Potential technical challenges such as need for trained support in troubleshooting, connectivity issues and low quality media</a:t>
            </a:r>
          </a:p>
          <a:p>
            <a:endParaRPr lang="en-US" baseline="0"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9</a:t>
            </a:fld>
            <a:endParaRPr lang="en-US" dirty="0"/>
          </a:p>
        </p:txBody>
      </p:sp>
    </p:spTree>
    <p:extLst>
      <p:ext uri="{BB962C8B-B14F-4D97-AF65-F5344CB8AC3E}">
        <p14:creationId xmlns:p14="http://schemas.microsoft.com/office/powerpoint/2010/main" val="144546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D96A7EE9-F079-4AED-9858-DCD74447B2DE}" type="datetime1">
              <a:rPr lang="en-US" smtClean="0"/>
              <a:t>9/11/2022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smtClean="0"/>
              <a:t>TEACH A COURSE</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271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E8B62D-7B77-49C5-A369-DA7962108BC9}" type="datetime1">
              <a:rPr lang="en-US" smtClean="0"/>
              <a:t>9/11/2022</a:t>
            </a:fld>
            <a:endParaRPr lang="en-US" dirty="0"/>
          </a:p>
        </p:txBody>
      </p:sp>
      <p:sp>
        <p:nvSpPr>
          <p:cNvPr id="5" name="Footer Placeholder 4"/>
          <p:cNvSpPr>
            <a:spLocks noGrp="1"/>
          </p:cNvSpPr>
          <p:nvPr>
            <p:ph type="ftr" sz="quarter" idx="11"/>
          </p:nvPr>
        </p:nvSpPr>
        <p:spPr/>
        <p:txBody>
          <a:bodyPr/>
          <a:lstStyle/>
          <a:p>
            <a:r>
              <a:rPr lang="en-US" smtClean="0"/>
              <a:t>TEACH A COURSE</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861592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CE8B62D-7B77-49C5-A369-DA7962108BC9}" type="datetime1">
              <a:rPr lang="en-US" smtClean="0"/>
              <a:t>9/11/2022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r>
              <a:rPr lang="en-US" smtClean="0"/>
              <a:t>TEACH A COURSE</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4799074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ree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055A408-237F-4430-903D-49994B8E1677}" type="datetime1">
              <a:rPr lang="en-US" smtClean="0"/>
              <a:t>9/12/2022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TEACH A COURSE</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smtClean="0"/>
              <a:t>Click icon to add picture</a:t>
            </a:r>
            <a:endParaRPr lang="ru-RU" dirty="0"/>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720000" tIns="108000" anchor="ctr" anchorCtr="0">
            <a:normAutofit/>
          </a:bodyPr>
          <a:lstStyle>
            <a:lvl1pPr>
              <a:defRPr sz="3600"/>
            </a:lvl1pPr>
          </a:lstStyle>
          <a:p>
            <a:r>
              <a:rPr lang="en-US" smtClean="0"/>
              <a:t>Click to edit Master title style</a:t>
            </a:r>
            <a:endParaRPr lang="en-US" dirty="0"/>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4355" y="1812759"/>
            <a:ext cx="4954159" cy="37481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
            <a:extLst>
              <a:ext uri="{FF2B5EF4-FFF2-40B4-BE49-F238E27FC236}">
                <a16:creationId xmlns:a16="http://schemas.microsoft.com/office/drawing/2014/main" id="{2F227ADD-898B-46CB-92A8-AC4962D20811}"/>
              </a:ext>
            </a:extLst>
          </p:cNvPr>
          <p:cNvSpPr>
            <a:spLocks noGrp="1"/>
          </p:cNvSpPr>
          <p:nvPr>
            <p:ph sz="half" idx="2"/>
          </p:nvPr>
        </p:nvSpPr>
        <p:spPr>
          <a:xfrm>
            <a:off x="6499901" y="1812759"/>
            <a:ext cx="4954159" cy="37481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003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Picture with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74C8CE4-6594-4434-AA7B-C5DDAFBE02A0}" type="datetime1">
              <a:rPr lang="en-US" smtClean="0"/>
              <a:t>9/12/2022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TEACH A COURSE</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smtClean="0"/>
              <a:t>Click icon to add picture</a:t>
            </a:r>
            <a:endParaRPr lang="ru-RU" dirty="0"/>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684000" tIns="108000" anchor="ctr" anchorCtr="0">
            <a:normAutofit/>
          </a:bodyPr>
          <a:lstStyle>
            <a:lvl1pPr>
              <a:defRPr sz="3600"/>
            </a:lvl1pPr>
          </a:lstStyle>
          <a:p>
            <a:r>
              <a:rPr lang="en-US" smtClean="0"/>
              <a:t>Click to edit Master title style</a:t>
            </a:r>
            <a:endParaRPr lang="en-US" dirty="0"/>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7981" y="1812759"/>
            <a:ext cx="10905457" cy="408841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827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92C4CF0-BD34-45B4-94FF-59AD3A70A72E}"/>
              </a:ext>
            </a:extLst>
          </p:cNvPr>
          <p:cNvSpPr>
            <a:spLocks noGrp="1"/>
          </p:cNvSpPr>
          <p:nvPr>
            <p:ph type="pic" sz="quarter" idx="13"/>
          </p:nvPr>
        </p:nvSpPr>
        <p:spPr>
          <a:xfrm>
            <a:off x="0" y="0"/>
            <a:ext cx="12192000" cy="6400165"/>
          </a:xfrm>
          <a:noFill/>
        </p:spPr>
        <p:txBody>
          <a:bodyPr lIns="0" tIns="792000" anchor="ctr" anchorCtr="0"/>
          <a:lstStyle>
            <a:lvl1pPr algn="ctr">
              <a:defRPr/>
            </a:lvl1pPr>
          </a:lstStyle>
          <a:p>
            <a:r>
              <a:rPr lang="en-US" smtClean="0"/>
              <a:t>Click icon to add picture</a:t>
            </a:r>
            <a:endParaRPr lang="en-US" dirty="0"/>
          </a:p>
        </p:txBody>
      </p:sp>
      <p:sp>
        <p:nvSpPr>
          <p:cNvPr id="8" name="Rectangle 7">
            <a:extLst>
              <a:ext uri="{FF2B5EF4-FFF2-40B4-BE49-F238E27FC236}">
                <a16:creationId xmlns:a16="http://schemas.microsoft.com/office/drawing/2014/main" id="{16D90D66-BCB9-4229-A829-628874352AC0}"/>
              </a:ext>
            </a:extLst>
          </p:cNvPr>
          <p:cNvSpPr/>
          <p:nvPr/>
        </p:nvSpPr>
        <p:spPr>
          <a:xfrm>
            <a:off x="4804496" y="0"/>
            <a:ext cx="7387504" cy="6446520"/>
          </a:xfrm>
          <a:prstGeom prst="rect">
            <a:avLst/>
          </a:pr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7110AB5-E047-427B-9192-3F2FCCB479A8}"/>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488254"/>
            <a:ext cx="3517567" cy="1087974"/>
          </a:xfrm>
        </p:spPr>
        <p:txBody>
          <a:bodyPr anchor="b">
            <a:normAutofit/>
          </a:bodyPr>
          <a:lstStyle>
            <a:lvl1pPr>
              <a:lnSpc>
                <a:spcPct val="90000"/>
              </a:lnSpc>
              <a:defRPr sz="3600" b="0">
                <a:solidFill>
                  <a:schemeClr val="accent1">
                    <a:lumMod val="50000"/>
                  </a:schemeClr>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03625" y="2038720"/>
            <a:ext cx="3517567" cy="3311706"/>
          </a:xfrm>
        </p:spPr>
        <p:txBody>
          <a:bodyPr lIns="91440" rIns="91440">
            <a:normAutofit/>
          </a:bodyPr>
          <a:lstStyle>
            <a:lvl1pPr marL="216000" indent="-216000">
              <a:spcAft>
                <a:spcPts val="0"/>
              </a:spcAft>
              <a:buFont typeface="Wingdings" panose="05000000000000000000" pitchFamily="2" charset="2"/>
              <a:buChar char="§"/>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5">
            <a:extLst>
              <a:ext uri="{FF2B5EF4-FFF2-40B4-BE49-F238E27FC236}">
                <a16:creationId xmlns:a16="http://schemas.microsoft.com/office/drawing/2014/main" id="{00A2BA60-500D-4BD0-8C7F-2936FDDD1586}"/>
              </a:ext>
            </a:extLst>
          </p:cNvPr>
          <p:cNvSpPr>
            <a:spLocks noGrp="1"/>
          </p:cNvSpPr>
          <p:nvPr>
            <p:ph type="dt" sz="half" idx="10"/>
          </p:nvPr>
        </p:nvSpPr>
        <p:spPr>
          <a:xfrm>
            <a:off x="8218426" y="6446838"/>
            <a:ext cx="2584850" cy="365125"/>
          </a:xfrm>
        </p:spPr>
        <p:txBody>
          <a:bodyPr/>
          <a:lstStyle/>
          <a:p>
            <a:fld id="{397F0DEF-140C-43BE-9FE2-8C6F0F16B2BD}" type="datetime1">
              <a:rPr lang="en-US" smtClean="0"/>
              <a:t>9/12/2022</a:t>
            </a:fld>
            <a:endParaRPr lang="en-US" dirty="0"/>
          </a:p>
        </p:txBody>
      </p:sp>
      <p:sp>
        <p:nvSpPr>
          <p:cNvPr id="13" name="Footer Placeholder 6">
            <a:extLst>
              <a:ext uri="{FF2B5EF4-FFF2-40B4-BE49-F238E27FC236}">
                <a16:creationId xmlns:a16="http://schemas.microsoft.com/office/drawing/2014/main" id="{371A0A82-5458-43A1-AD4C-A4FF7CD09F10}"/>
              </a:ext>
            </a:extLst>
          </p:cNvPr>
          <p:cNvSpPr>
            <a:spLocks noGrp="1"/>
          </p:cNvSpPr>
          <p:nvPr>
            <p:ph type="ftr" sz="quarter" idx="11"/>
          </p:nvPr>
        </p:nvSpPr>
        <p:spPr>
          <a:xfrm>
            <a:off x="643051" y="6446838"/>
            <a:ext cx="6818262" cy="365125"/>
          </a:xfrm>
        </p:spPr>
        <p:txBody>
          <a:bodyPr/>
          <a:lstStyle/>
          <a:p>
            <a:r>
              <a:rPr lang="en-US" dirty="0"/>
              <a:t>TEACH A COURSE</a:t>
            </a:r>
          </a:p>
        </p:txBody>
      </p:sp>
      <p:sp>
        <p:nvSpPr>
          <p:cNvPr id="14" name="Slide Number Placeholder 7">
            <a:extLst>
              <a:ext uri="{FF2B5EF4-FFF2-40B4-BE49-F238E27FC236}">
                <a16:creationId xmlns:a16="http://schemas.microsoft.com/office/drawing/2014/main" id="{2ABD9582-0263-41AF-B003-2E748948571F}"/>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a:t>
            </a:fld>
            <a:endParaRPr lang="en-US" dirty="0"/>
          </a:p>
        </p:txBody>
      </p:sp>
      <p:sp>
        <p:nvSpPr>
          <p:cNvPr id="5" name="Picture Placeholder 4">
            <a:extLst>
              <a:ext uri="{FF2B5EF4-FFF2-40B4-BE49-F238E27FC236}">
                <a16:creationId xmlns:a16="http://schemas.microsoft.com/office/drawing/2014/main" id="{FF66DD5E-2E55-4BFB-8214-2B5C5051F287}"/>
              </a:ext>
            </a:extLst>
          </p:cNvPr>
          <p:cNvSpPr>
            <a:spLocks noGrp="1"/>
          </p:cNvSpPr>
          <p:nvPr>
            <p:ph type="pic" sz="quarter" idx="14"/>
          </p:nvPr>
        </p:nvSpPr>
        <p:spPr>
          <a:xfrm>
            <a:off x="5599113" y="1692275"/>
            <a:ext cx="6592887" cy="3190875"/>
          </a:xfrm>
          <a:solidFill>
            <a:schemeClr val="bg1">
              <a:lumMod val="85000"/>
              <a:alpha val="50000"/>
            </a:schemeClr>
          </a:solidFill>
        </p:spPr>
        <p:txBody>
          <a:bodyPr anchor="ctr" anchorCtr="0"/>
          <a:lstStyle>
            <a:lvl1pPr algn="ctr">
              <a:defRPr/>
            </a:lvl1pPr>
          </a:lstStyle>
          <a:p>
            <a:r>
              <a:rPr lang="en-US" smtClean="0"/>
              <a:t>Click icon to add picture</a:t>
            </a:r>
            <a:endParaRPr lang="ru-RU" dirty="0"/>
          </a:p>
        </p:txBody>
      </p:sp>
      <p:cxnSp>
        <p:nvCxnSpPr>
          <p:cNvPr id="16" name="Straight Connector 15">
            <a:extLst>
              <a:ext uri="{FF2B5EF4-FFF2-40B4-BE49-F238E27FC236}">
                <a16:creationId xmlns:a16="http://schemas.microsoft.com/office/drawing/2014/main" id="{76A38BEF-96DA-4CBE-8464-985906D9F5F1}"/>
              </a:ext>
            </a:extLst>
          </p:cNvPr>
          <p:cNvCxnSpPr>
            <a:cxnSpLocks/>
          </p:cNvCxnSpPr>
          <p:nvPr userDrawn="1"/>
        </p:nvCxnSpPr>
        <p:spPr>
          <a:xfrm>
            <a:off x="723686" y="1767848"/>
            <a:ext cx="3291840" cy="0"/>
          </a:xfrm>
          <a:prstGeom prst="line">
            <a:avLst/>
          </a:prstGeom>
          <a:ln w="15875">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660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_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C21F8EC-6CCD-434E-925E-0A9FF574DA19}"/>
              </a:ext>
            </a:extLst>
          </p:cNvPr>
          <p:cNvSpPr>
            <a:spLocks noGrp="1"/>
          </p:cNvSpPr>
          <p:nvPr>
            <p:ph type="pic" sz="quarter" idx="13"/>
          </p:nvPr>
        </p:nvSpPr>
        <p:spPr>
          <a:xfrm>
            <a:off x="0" y="1907362"/>
            <a:ext cx="12192000" cy="4493433"/>
          </a:xfrm>
        </p:spPr>
        <p:txBody>
          <a:bodyPr anchor="ctr" anchorCtr="0"/>
          <a:lstStyle>
            <a:lvl1pPr algn="ctr">
              <a:defRPr/>
            </a:lvl1pPr>
          </a:lstStyle>
          <a:p>
            <a:r>
              <a:rPr lang="en-US" smtClean="0"/>
              <a:t>Click icon to add picture</a:t>
            </a:r>
            <a:endParaRPr lang="en-US" dirty="0"/>
          </a:p>
        </p:txBody>
      </p:sp>
      <p:sp>
        <p:nvSpPr>
          <p:cNvPr id="8" name="Title 7"/>
          <p:cNvSpPr>
            <a:spLocks noGrp="1"/>
          </p:cNvSpPr>
          <p:nvPr>
            <p:ph type="title"/>
          </p:nvPr>
        </p:nvSpPr>
        <p:spPr>
          <a:xfrm>
            <a:off x="1097280" y="230332"/>
            <a:ext cx="10058400" cy="1450757"/>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1097280" y="2464540"/>
            <a:ext cx="10058400" cy="37481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903176FD-E365-4307-A1BF-FBA56929E02D}" type="datetime1">
              <a:rPr lang="en-US" smtClean="0"/>
              <a:t>9/12/2022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TEACH A COURSE</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cxnSp>
        <p:nvCxnSpPr>
          <p:cNvPr id="5" name="Straight Connector 4">
            <a:extLst>
              <a:ext uri="{FF2B5EF4-FFF2-40B4-BE49-F238E27FC236}">
                <a16:creationId xmlns:a16="http://schemas.microsoft.com/office/drawing/2014/main" id="{18DEBF4F-95EE-485E-BCD1-56682C51B641}"/>
              </a:ext>
            </a:extLst>
          </p:cNvPr>
          <p:cNvCxnSpPr/>
          <p:nvPr userDrawn="1"/>
        </p:nvCxnSpPr>
        <p:spPr>
          <a:xfrm>
            <a:off x="0" y="1900553"/>
            <a:ext cx="12192000"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307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Content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12193200" cy="6400800"/>
          </a:xfrm>
        </p:spPr>
        <p:txBody>
          <a:bodyPr anchor="ctr" anchorCtr="0"/>
          <a:lstStyle>
            <a:lvl1pPr algn="ctr">
              <a:defRPr/>
            </a:lvl1pPr>
          </a:lstStyle>
          <a:p>
            <a:r>
              <a:rPr lang="en-US" smtClean="0"/>
              <a:t>Click icon to add picture</a:t>
            </a:r>
            <a:endParaRPr lang="en-US" dirty="0"/>
          </a:p>
        </p:txBody>
      </p:sp>
      <p:sp>
        <p:nvSpPr>
          <p:cNvPr id="5" name="Text Placeholder 4">
            <a:extLst>
              <a:ext uri="{FF2B5EF4-FFF2-40B4-BE49-F238E27FC236}">
                <a16:creationId xmlns:a16="http://schemas.microsoft.com/office/drawing/2014/main" id="{3B957EED-32E8-4384-BFBB-06742F30AA87}"/>
              </a:ext>
            </a:extLst>
          </p:cNvPr>
          <p:cNvSpPr>
            <a:spLocks noGrp="1"/>
          </p:cNvSpPr>
          <p:nvPr>
            <p:ph type="body" sz="quarter" idx="14" hasCustomPrompt="1"/>
          </p:nvPr>
        </p:nvSpPr>
        <p:spPr>
          <a:xfrm>
            <a:off x="5356422" y="5034909"/>
            <a:ext cx="6835291" cy="817251"/>
          </a:xfrm>
          <a:solidFill>
            <a:srgbClr val="262626"/>
          </a:solidFill>
        </p:spPr>
        <p:txBody>
          <a:bodyPr lIns="396000" tIns="0" anchor="ctr" anchorCtr="0">
            <a:normAutofit/>
          </a:bodyPr>
          <a:lstStyle>
            <a:lvl1pPr>
              <a:defRPr sz="2400">
                <a:solidFill>
                  <a:schemeClr val="accent1">
                    <a:lumMod val="40000"/>
                    <a:lumOff val="60000"/>
                  </a:schemeClr>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Subtitle</a:t>
            </a:r>
            <a:endParaRPr lang="ru-RU" dirty="0"/>
          </a:p>
        </p:txBody>
      </p:sp>
      <p:sp>
        <p:nvSpPr>
          <p:cNvPr id="15" name="Title 14">
            <a:extLst>
              <a:ext uri="{FF2B5EF4-FFF2-40B4-BE49-F238E27FC236}">
                <a16:creationId xmlns:a16="http://schemas.microsoft.com/office/drawing/2014/main" id="{23EC876B-6AD7-452A-94C9-45B89DA7D7D0}"/>
              </a:ext>
            </a:extLst>
          </p:cNvPr>
          <p:cNvSpPr>
            <a:spLocks noGrp="1"/>
          </p:cNvSpPr>
          <p:nvPr>
            <p:ph type="title" hasCustomPrompt="1"/>
          </p:nvPr>
        </p:nvSpPr>
        <p:spPr>
          <a:xfrm>
            <a:off x="5356143" y="3975295"/>
            <a:ext cx="6835858" cy="1089350"/>
          </a:xfrm>
          <a:custGeom>
            <a:avLst/>
            <a:gdLst>
              <a:gd name="connsiteX0" fmla="*/ 0 w 6906198"/>
              <a:gd name="connsiteY0" fmla="*/ 0 h 1089350"/>
              <a:gd name="connsiteX1" fmla="*/ 6906198 w 6906198"/>
              <a:gd name="connsiteY1" fmla="*/ 0 h 1089350"/>
              <a:gd name="connsiteX2" fmla="*/ 6906198 w 6906198"/>
              <a:gd name="connsiteY2" fmla="*/ 1089350 h 1089350"/>
              <a:gd name="connsiteX3" fmla="*/ 3805731 w 6906198"/>
              <a:gd name="connsiteY3" fmla="*/ 1089350 h 1089350"/>
              <a:gd name="connsiteX4" fmla="*/ 218470 w 6906198"/>
              <a:gd name="connsiteY4" fmla="*/ 1089350 h 1089350"/>
              <a:gd name="connsiteX5" fmla="*/ 0 w 6906198"/>
              <a:gd name="connsiteY5" fmla="*/ 1089350 h 10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6198" h="1089350">
                <a:moveTo>
                  <a:pt x="0" y="0"/>
                </a:moveTo>
                <a:lnTo>
                  <a:pt x="6906198" y="0"/>
                </a:lnTo>
                <a:lnTo>
                  <a:pt x="6906198" y="1089350"/>
                </a:lnTo>
                <a:lnTo>
                  <a:pt x="3805731" y="1089350"/>
                </a:lnTo>
                <a:lnTo>
                  <a:pt x="218470" y="1089350"/>
                </a:lnTo>
                <a:lnTo>
                  <a:pt x="0" y="1089350"/>
                </a:lnTo>
                <a:close/>
              </a:path>
            </a:pathLst>
          </a:custGeom>
          <a:solidFill>
            <a:srgbClr val="262626"/>
          </a:solidFill>
        </p:spPr>
        <p:txBody>
          <a:bodyPr wrap="square" lIns="396000" tIns="252000" anchor="t" anchorCtr="0">
            <a:noAutofit/>
          </a:bodyPr>
          <a:lstStyle>
            <a:lvl1pPr>
              <a:lnSpc>
                <a:spcPct val="90000"/>
              </a:lnSpc>
              <a:defRPr sz="3600" b="0">
                <a:solidFill>
                  <a:schemeClr val="bg1"/>
                </a:solidFill>
              </a:defRPr>
            </a:lvl1pPr>
          </a:lstStyle>
          <a:p>
            <a:r>
              <a:rPr lang="en-US" dirty="0"/>
              <a:t>First Lesson Summary</a:t>
            </a:r>
          </a:p>
        </p:txBody>
      </p:sp>
      <p:sp>
        <p:nvSpPr>
          <p:cNvPr id="11" name="Rectangle 10">
            <a:extLst>
              <a:ext uri="{FF2B5EF4-FFF2-40B4-BE49-F238E27FC236}">
                <a16:creationId xmlns:a16="http://schemas.microsoft.com/office/drawing/2014/main" id="{D7110AB5-E047-427B-9192-3F2FCCB479A8}"/>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p:cNvSpPr>
            <a:spLocks noGrp="1"/>
          </p:cNvSpPr>
          <p:nvPr>
            <p:ph type="body" sz="half" idx="2"/>
          </p:nvPr>
        </p:nvSpPr>
        <p:spPr>
          <a:xfrm>
            <a:off x="678635" y="0"/>
            <a:ext cx="3998873" cy="5852160"/>
          </a:xfrm>
          <a:solidFill>
            <a:srgbClr val="262626"/>
          </a:solidFill>
        </p:spPr>
        <p:txBody>
          <a:bodyPr lIns="360000" tIns="46800" rIns="360000" anchor="ctr" anchorCtr="0">
            <a:normAutofit/>
          </a:bodyPr>
          <a:lstStyle>
            <a:lvl1pPr marL="0" indent="0">
              <a:buNone/>
              <a:defRPr lang="en-US" dirty="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5">
            <a:extLst>
              <a:ext uri="{FF2B5EF4-FFF2-40B4-BE49-F238E27FC236}">
                <a16:creationId xmlns:a16="http://schemas.microsoft.com/office/drawing/2014/main" id="{00A2BA60-500D-4BD0-8C7F-2936FDDD1586}"/>
              </a:ext>
            </a:extLst>
          </p:cNvPr>
          <p:cNvSpPr>
            <a:spLocks noGrp="1"/>
          </p:cNvSpPr>
          <p:nvPr>
            <p:ph type="dt" sz="half" idx="10"/>
          </p:nvPr>
        </p:nvSpPr>
        <p:spPr>
          <a:xfrm>
            <a:off x="8218426" y="6446838"/>
            <a:ext cx="2584850" cy="365125"/>
          </a:xfrm>
        </p:spPr>
        <p:txBody>
          <a:bodyPr/>
          <a:lstStyle/>
          <a:p>
            <a:fld id="{9071F196-4D99-4CA1-AF3D-D9270AA86530}" type="datetime1">
              <a:rPr lang="en-US" smtClean="0"/>
              <a:t>9/12/2022</a:t>
            </a:fld>
            <a:endParaRPr lang="en-US" dirty="0"/>
          </a:p>
        </p:txBody>
      </p:sp>
      <p:sp>
        <p:nvSpPr>
          <p:cNvPr id="13" name="Footer Placeholder 6">
            <a:extLst>
              <a:ext uri="{FF2B5EF4-FFF2-40B4-BE49-F238E27FC236}">
                <a16:creationId xmlns:a16="http://schemas.microsoft.com/office/drawing/2014/main" id="{371A0A82-5458-43A1-AD4C-A4FF7CD09F10}"/>
              </a:ext>
            </a:extLst>
          </p:cNvPr>
          <p:cNvSpPr>
            <a:spLocks noGrp="1"/>
          </p:cNvSpPr>
          <p:nvPr>
            <p:ph type="ftr" sz="quarter" idx="11"/>
          </p:nvPr>
        </p:nvSpPr>
        <p:spPr>
          <a:xfrm>
            <a:off x="643051" y="6446838"/>
            <a:ext cx="6818262" cy="365125"/>
          </a:xfrm>
        </p:spPr>
        <p:txBody>
          <a:bodyPr/>
          <a:lstStyle/>
          <a:p>
            <a:r>
              <a:rPr lang="en-US" dirty="0"/>
              <a:t>TEACH A COURSE</a:t>
            </a:r>
          </a:p>
        </p:txBody>
      </p:sp>
      <p:sp>
        <p:nvSpPr>
          <p:cNvPr id="14" name="Slide Number Placeholder 7">
            <a:extLst>
              <a:ext uri="{FF2B5EF4-FFF2-40B4-BE49-F238E27FC236}">
                <a16:creationId xmlns:a16="http://schemas.microsoft.com/office/drawing/2014/main" id="{2ABD9582-0263-41AF-B003-2E748948571F}"/>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3268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F1064CC3-3A25-40C5-8F52-C7B371775282}" type="datetime1">
              <a:rPr lang="en-US" smtClean="0"/>
              <a:t>9/11/2022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TEACH A COURSE</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6" name="Picture Placeholder 5">
            <a:extLst>
              <a:ext uri="{FF2B5EF4-FFF2-40B4-BE49-F238E27FC236}">
                <a16:creationId xmlns:a16="http://schemas.microsoft.com/office/drawing/2014/main" id="{C85C68E9-6B5E-46D9-AAB7-BE93B1378B84}"/>
              </a:ext>
            </a:extLst>
          </p:cNvPr>
          <p:cNvSpPr>
            <a:spLocks noGrp="1"/>
          </p:cNvSpPr>
          <p:nvPr>
            <p:ph type="pic" sz="quarter" idx="13"/>
          </p:nvPr>
        </p:nvSpPr>
        <p:spPr>
          <a:xfrm>
            <a:off x="0" y="1907362"/>
            <a:ext cx="12192000" cy="4493433"/>
          </a:xfrm>
        </p:spPr>
        <p:txBody>
          <a:bodyPr anchor="ctr" anchorCtr="0"/>
          <a:lstStyle>
            <a:lvl1pPr algn="ctr">
              <a:defRPr/>
            </a:lvl1pPr>
          </a:lstStyle>
          <a:p>
            <a:r>
              <a:rPr lang="en-US" smtClean="0"/>
              <a:t>Click icon to add picture</a:t>
            </a:r>
            <a:endParaRPr lang="en-US" dirty="0"/>
          </a:p>
        </p:txBody>
      </p:sp>
      <p:sp>
        <p:nvSpPr>
          <p:cNvPr id="7" name="Title 7">
            <a:extLst>
              <a:ext uri="{FF2B5EF4-FFF2-40B4-BE49-F238E27FC236}">
                <a16:creationId xmlns:a16="http://schemas.microsoft.com/office/drawing/2014/main" id="{7DEE74D2-9B60-4DE8-9A31-91D3CBA8DC64}"/>
              </a:ext>
            </a:extLst>
          </p:cNvPr>
          <p:cNvSpPr>
            <a:spLocks noGrp="1"/>
          </p:cNvSpPr>
          <p:nvPr>
            <p:ph type="title"/>
          </p:nvPr>
        </p:nvSpPr>
        <p:spPr>
          <a:xfrm>
            <a:off x="1097280" y="230332"/>
            <a:ext cx="10058400" cy="1450757"/>
          </a:xfrm>
        </p:spPr>
        <p:txBody>
          <a:bodyPr/>
          <a:lstStyle/>
          <a:p>
            <a:r>
              <a:rPr lang="en-US" smtClean="0"/>
              <a:t>Click to edit Master title style</a:t>
            </a:r>
            <a:endParaRPr lang="en-US" dirty="0"/>
          </a:p>
        </p:txBody>
      </p:sp>
      <p:sp>
        <p:nvSpPr>
          <p:cNvPr id="8" name="Content Placeholder 3">
            <a:extLst>
              <a:ext uri="{FF2B5EF4-FFF2-40B4-BE49-F238E27FC236}">
                <a16:creationId xmlns:a16="http://schemas.microsoft.com/office/drawing/2014/main" id="{390A09A4-2667-45F1-9F4E-37A50F1F58BA}"/>
              </a:ext>
            </a:extLst>
          </p:cNvPr>
          <p:cNvSpPr>
            <a:spLocks noGrp="1"/>
          </p:cNvSpPr>
          <p:nvPr>
            <p:ph sz="half" idx="2"/>
          </p:nvPr>
        </p:nvSpPr>
        <p:spPr>
          <a:xfrm>
            <a:off x="1080347" y="2346008"/>
            <a:ext cx="10058400" cy="3748194"/>
          </a:xfrm>
        </p:spPr>
        <p:txBody>
          <a:bodyPr numCol="2" spcCol="540000">
            <a:norm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a:extLst>
              <a:ext uri="{FF2B5EF4-FFF2-40B4-BE49-F238E27FC236}">
                <a16:creationId xmlns:a16="http://schemas.microsoft.com/office/drawing/2014/main" id="{CA14E254-0C82-4865-9922-29444D17B571}"/>
              </a:ext>
            </a:extLst>
          </p:cNvPr>
          <p:cNvCxnSpPr/>
          <p:nvPr userDrawn="1"/>
        </p:nvCxnSpPr>
        <p:spPr>
          <a:xfrm>
            <a:off x="0" y="1900553"/>
            <a:ext cx="12192000"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06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E8B62D-7B77-49C5-A369-DA7962108BC9}" type="datetime1">
              <a:rPr lang="en-US" smtClean="0"/>
              <a:t>9/11/2022</a:t>
            </a:fld>
            <a:endParaRPr lang="en-US" dirty="0"/>
          </a:p>
        </p:txBody>
      </p:sp>
      <p:sp>
        <p:nvSpPr>
          <p:cNvPr id="5" name="Footer Placeholder 4"/>
          <p:cNvSpPr>
            <a:spLocks noGrp="1"/>
          </p:cNvSpPr>
          <p:nvPr>
            <p:ph type="ftr" sz="quarter" idx="11"/>
          </p:nvPr>
        </p:nvSpPr>
        <p:spPr/>
        <p:txBody>
          <a:bodyPr/>
          <a:lstStyle/>
          <a:p>
            <a:r>
              <a:rPr lang="en-US" smtClean="0"/>
              <a:t>TEACH A COURSE</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5829018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660C3818-5B7F-4F38-B42C-7D48EDABA17E}" type="datetime1">
              <a:rPr lang="en-US" smtClean="0"/>
              <a:t>9/11/2022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smtClean="0"/>
              <a:t>TEACH A COURSE</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A98EE3D-8CD1-4C3F-BD1C-C98C9596463C}" type="slidenum">
              <a:rPr lang="en-US" smtClean="0"/>
              <a:t>‹#›</a:t>
            </a:fld>
            <a:endParaRPr lang="en-US" dirty="0"/>
          </a:p>
        </p:txBody>
      </p:sp>
      <p:cxnSp>
        <p:nvCxnSpPr>
          <p:cNvPr id="31" name="Straight Connector 30">
            <a:extLst>
              <a:ext uri="{FF2B5EF4-FFF2-40B4-BE49-F238E27FC236}">
                <a16:creationId xmlns:a16="http://schemas.microsoft.com/office/drawing/2014/main" id="{459DE2C1-4C52-40A3-8959-27B2C1BEBFF6}"/>
              </a:ext>
            </a:extLst>
          </p:cNvPr>
          <p:cNvCxnSpPr/>
          <p:nvPr userDrawn="1"/>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76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E9209D8F-547E-4C36-AE3A-50B051D9F239}" type="datetime1">
              <a:rPr lang="en-US" smtClean="0"/>
              <a:t>9/11/2022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r>
              <a:rPr lang="en-US" smtClean="0"/>
              <a:t>TEACH A COURSE</a:t>
            </a:r>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818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C6553904-8E92-4E81-A5F1-2FE23324A701}" type="datetime1">
              <a:rPr lang="en-US" smtClean="0"/>
              <a:t>9/11/2022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r>
              <a:rPr lang="en-US" smtClean="0"/>
              <a:t>TEACH A COURSE</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072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F61582-894B-4548-8F6A-77DD222024CA}" type="datetime1">
              <a:rPr lang="en-US" smtClean="0"/>
              <a:t>9/11/2022</a:t>
            </a:fld>
            <a:endParaRPr lang="en-US" dirty="0"/>
          </a:p>
        </p:txBody>
      </p:sp>
      <p:sp>
        <p:nvSpPr>
          <p:cNvPr id="4" name="Footer Placeholder 3"/>
          <p:cNvSpPr>
            <a:spLocks noGrp="1"/>
          </p:cNvSpPr>
          <p:nvPr>
            <p:ph type="ftr" sz="quarter" idx="11"/>
          </p:nvPr>
        </p:nvSpPr>
        <p:spPr/>
        <p:txBody>
          <a:bodyPr/>
          <a:lstStyle/>
          <a:p>
            <a:r>
              <a:rPr lang="en-US" smtClean="0"/>
              <a:t>TEACH A COURSE</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173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821FD72-49BE-4A27-B81D-6695ECD46A0C}" type="datetime1">
              <a:rPr lang="en-US" smtClean="0"/>
              <a:t>9/11/2022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r>
              <a:rPr lang="en-US" smtClean="0"/>
              <a:t>TEACH A COURSE</a:t>
            </a:r>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235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E8B62D-7B77-49C5-A369-DA7962108BC9}" type="datetime1">
              <a:rPr lang="en-US" smtClean="0"/>
              <a:t>9/11/2022</a:t>
            </a:fld>
            <a:endParaRPr lang="en-US" dirty="0"/>
          </a:p>
        </p:txBody>
      </p:sp>
      <p:sp>
        <p:nvSpPr>
          <p:cNvPr id="6" name="Footer Placeholder 5"/>
          <p:cNvSpPr>
            <a:spLocks noGrp="1"/>
          </p:cNvSpPr>
          <p:nvPr>
            <p:ph type="ftr" sz="quarter" idx="11"/>
          </p:nvPr>
        </p:nvSpPr>
        <p:spPr/>
        <p:txBody>
          <a:bodyPr/>
          <a:lstStyle/>
          <a:p>
            <a:r>
              <a:rPr lang="en-US" smtClean="0"/>
              <a:t>TEACH A COURSE</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2822899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CB475C95-6709-4448-8164-8B465DDBFDB6}" type="datetime1">
              <a:rPr lang="en-US" smtClean="0"/>
              <a:t>9/11/2022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pPr algn="l"/>
            <a:r>
              <a:rPr lang="en-US" smtClean="0"/>
              <a:t>TEACH A COURSE</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8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CE8B62D-7B77-49C5-A369-DA7962108BC9}" type="datetime1">
              <a:rPr lang="en-US" smtClean="0"/>
              <a:t>9/11/2022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smtClean="0"/>
              <a:t>TEACH A COURSE</a:t>
            </a:r>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971754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38" r:id="rId17"/>
  </p:sldLayoutIdLst>
  <p:hf hd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jp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jp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jp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5.jp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s://doi.org/10.5001%2Fomj.2020.43"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dx.doi.org/10.1007/978-981-13-1358-5_4" TargetMode="External"/><Relationship Id="rId5" Type="http://schemas.openxmlformats.org/officeDocument/2006/relationships/hyperlink" Target="https://www.nursingtimes.net/roles/nurse-educators/opportunities-for-augmented-reality-in-clinical-simulation-education-19-04-2022/" TargetMode="External"/><Relationship Id="rId4" Type="http://schemas.openxmlformats.org/officeDocument/2006/relationships/hyperlink" Target="https://www.ncbi.nlm.nih.gov/books/NBK559313/"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wo women engineers in the laboratory">
            <a:extLst>
              <a:ext uri="{FF2B5EF4-FFF2-40B4-BE49-F238E27FC236}">
                <a16:creationId xmlns:a16="http://schemas.microsoft.com/office/drawing/2014/main" id="{801D26BD-C777-4D54-BB49-2E97776B3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 y="87"/>
            <a:ext cx="12192031" cy="4914912"/>
          </a:xfrm>
          <a:prstGeom prst="rect">
            <a:avLst/>
          </a:prstGeom>
        </p:spPr>
      </p:pic>
      <p:sp>
        <p:nvSpPr>
          <p:cNvPr id="2" name="Title 1">
            <a:extLst>
              <a:ext uri="{FF2B5EF4-FFF2-40B4-BE49-F238E27FC236}">
                <a16:creationId xmlns:a16="http://schemas.microsoft.com/office/drawing/2014/main" id="{AB512D56-3115-4658-A559-1918ADBF37B8}"/>
              </a:ext>
            </a:extLst>
          </p:cNvPr>
          <p:cNvSpPr>
            <a:spLocks noGrp="1"/>
          </p:cNvSpPr>
          <p:nvPr>
            <p:ph type="ctrTitle"/>
          </p:nvPr>
        </p:nvSpPr>
        <p:spPr>
          <a:xfrm>
            <a:off x="828675" y="5120639"/>
            <a:ext cx="5781675" cy="1280161"/>
          </a:xfrm>
        </p:spPr>
        <p:txBody>
          <a:bodyPr anchor="ctr">
            <a:normAutofit/>
          </a:bodyPr>
          <a:lstStyle/>
          <a:p>
            <a:r>
              <a:rPr lang="en-US" sz="4800" b="1" dirty="0" smtClean="0">
                <a:solidFill>
                  <a:srgbClr val="FFFFFF"/>
                </a:solidFill>
              </a:rPr>
              <a:t>Types of </a:t>
            </a:r>
            <a:r>
              <a:rPr lang="en-US" sz="4800" b="1" dirty="0" smtClean="0">
                <a:solidFill>
                  <a:srgbClr val="FFFFFF"/>
                </a:solidFill>
              </a:rPr>
              <a:t>Simulation</a:t>
            </a:r>
            <a:endParaRPr lang="en-US" sz="4800" b="1" dirty="0">
              <a:solidFill>
                <a:srgbClr val="FFFFFF"/>
              </a:solidFill>
            </a:endParaRPr>
          </a:p>
        </p:txBody>
      </p:sp>
      <p:sp>
        <p:nvSpPr>
          <p:cNvPr id="3" name="Subtitle 2">
            <a:extLst>
              <a:ext uri="{FF2B5EF4-FFF2-40B4-BE49-F238E27FC236}">
                <a16:creationId xmlns:a16="http://schemas.microsoft.com/office/drawing/2014/main" id="{9548BE92-E817-4C9A-B197-64FAE3ED7D63}"/>
              </a:ext>
            </a:extLst>
          </p:cNvPr>
          <p:cNvSpPr>
            <a:spLocks noGrp="1"/>
          </p:cNvSpPr>
          <p:nvPr>
            <p:ph type="subTitle" idx="1"/>
          </p:nvPr>
        </p:nvSpPr>
        <p:spPr>
          <a:xfrm>
            <a:off x="6959600" y="5166359"/>
            <a:ext cx="4403725" cy="1188721"/>
          </a:xfrm>
        </p:spPr>
        <p:txBody>
          <a:bodyPr anchor="ctr">
            <a:normAutofit/>
          </a:bodyPr>
          <a:lstStyle/>
          <a:p>
            <a:r>
              <a:rPr lang="en-US" sz="1500" dirty="0" smtClean="0"/>
              <a:t>Name </a:t>
            </a:r>
          </a:p>
          <a:p>
            <a:r>
              <a:rPr lang="en-US" sz="1500" dirty="0" smtClean="0"/>
              <a:t>Course </a:t>
            </a:r>
          </a:p>
          <a:p>
            <a:r>
              <a:rPr lang="en-US" sz="1500" dirty="0" smtClean="0"/>
              <a:t>Date</a:t>
            </a:r>
            <a:endParaRPr lang="en-US" sz="1500" dirty="0"/>
          </a:p>
        </p:txBody>
      </p:sp>
    </p:spTree>
    <p:extLst>
      <p:ext uri="{BB962C8B-B14F-4D97-AF65-F5344CB8AC3E}">
        <p14:creationId xmlns:p14="http://schemas.microsoft.com/office/powerpoint/2010/main" val="33406858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B22FA0-BA43-4FB3-B8B8-40528C0A9633}"/>
              </a:ext>
            </a:extLst>
          </p:cNvPr>
          <p:cNvSpPr>
            <a:spLocks noGrp="1"/>
          </p:cNvSpPr>
          <p:nvPr>
            <p:ph type="ftr" sz="quarter" idx="11"/>
          </p:nvPr>
        </p:nvSpPr>
        <p:spPr/>
        <p:txBody>
          <a:bodyPr/>
          <a:lstStyle/>
          <a:p>
            <a:r>
              <a:rPr lang="en-US" dirty="0"/>
              <a:t>TEACH A COURSE</a:t>
            </a:r>
          </a:p>
        </p:txBody>
      </p:sp>
      <p:sp>
        <p:nvSpPr>
          <p:cNvPr id="17" name="Slide Number Placeholder 16">
            <a:extLst>
              <a:ext uri="{FF2B5EF4-FFF2-40B4-BE49-F238E27FC236}">
                <a16:creationId xmlns:a16="http://schemas.microsoft.com/office/drawing/2014/main" id="{19D203D7-52C0-41AB-9238-F69D51235EC0}"/>
              </a:ext>
            </a:extLst>
          </p:cNvPr>
          <p:cNvSpPr>
            <a:spLocks noGrp="1"/>
          </p:cNvSpPr>
          <p:nvPr>
            <p:ph type="sldNum" sz="quarter" idx="12"/>
          </p:nvPr>
        </p:nvSpPr>
        <p:spPr/>
        <p:txBody>
          <a:bodyPr/>
          <a:lstStyle/>
          <a:p>
            <a:fld id="{3A98EE3D-8CD1-4C3F-BD1C-C98C9596463C}" type="slidenum">
              <a:rPr lang="en-US" smtClean="0"/>
              <a:pPr/>
              <a:t>10</a:t>
            </a:fld>
            <a:endParaRPr lang="en-US" dirty="0"/>
          </a:p>
        </p:txBody>
      </p:sp>
      <p:pic>
        <p:nvPicPr>
          <p:cNvPr id="16" name="Picture Placeholder 15" descr="Man shows something on laptop">
            <a:extLst>
              <a:ext uri="{FF2B5EF4-FFF2-40B4-BE49-F238E27FC236}">
                <a16:creationId xmlns:a16="http://schemas.microsoft.com/office/drawing/2014/main" id="{22FB2237-B866-4C19-BF30-A9BFA8E15C02}"/>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t="12" b="12"/>
          <a:stretch/>
        </p:blipFill>
        <p:spPr/>
      </p:pic>
      <p:sp>
        <p:nvSpPr>
          <p:cNvPr id="5" name="Title 4">
            <a:extLst>
              <a:ext uri="{FF2B5EF4-FFF2-40B4-BE49-F238E27FC236}">
                <a16:creationId xmlns:a16="http://schemas.microsoft.com/office/drawing/2014/main" id="{8AD2E63C-40F7-4CF4-BE57-F002221AABF4}"/>
              </a:ext>
            </a:extLst>
          </p:cNvPr>
          <p:cNvSpPr>
            <a:spLocks noGrp="1"/>
          </p:cNvSpPr>
          <p:nvPr>
            <p:ph type="title"/>
          </p:nvPr>
        </p:nvSpPr>
        <p:spPr/>
        <p:txBody>
          <a:bodyPr/>
          <a:lstStyle/>
          <a:p>
            <a:r>
              <a:rPr lang="en-US" b="1" dirty="0" smtClean="0"/>
              <a:t>Best Practices of AR</a:t>
            </a:r>
            <a:endParaRPr lang="ru-RU" b="1"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928391226"/>
              </p:ext>
            </p:extLst>
          </p:nvPr>
        </p:nvGraphicFramePr>
        <p:xfrm>
          <a:off x="514715" y="1485900"/>
          <a:ext cx="10905457" cy="4781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160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598202" y="516835"/>
            <a:ext cx="3448259" cy="1666501"/>
          </a:xfrm>
        </p:spPr>
        <p:txBody>
          <a:bodyPr vert="horz" lIns="91440" tIns="45720" rIns="91440" bIns="45720" rtlCol="0" anchor="b">
            <a:normAutofit/>
          </a:bodyPr>
          <a:lstStyle/>
          <a:p>
            <a:r>
              <a:rPr lang="en-US" sz="2800" b="1" dirty="0" smtClean="0">
                <a:solidFill>
                  <a:srgbClr val="FFFFFF"/>
                </a:solidFill>
              </a:rPr>
              <a:t>Virtual Reality (VR) </a:t>
            </a:r>
            <a:endParaRPr lang="en-US" sz="2800" b="1" dirty="0">
              <a:solidFill>
                <a:srgbClr val="FFFFFF"/>
              </a:solidFill>
            </a:endParaRPr>
          </a:p>
        </p:txBody>
      </p:sp>
      <p:sp>
        <p:nvSpPr>
          <p:cNvPr id="3" name="Content Placeholder 2">
            <a:extLst>
              <a:ext uri="{FF2B5EF4-FFF2-40B4-BE49-F238E27FC236}">
                <a16:creationId xmlns:a16="http://schemas.microsoft.com/office/drawing/2014/main" id="{6A7BD30D-629F-49D4-AE04-2D99B365E4B8}"/>
              </a:ext>
            </a:extLst>
          </p:cNvPr>
          <p:cNvSpPr>
            <a:spLocks noGrp="1"/>
          </p:cNvSpPr>
          <p:nvPr>
            <p:ph sz="half" idx="1"/>
          </p:nvPr>
        </p:nvSpPr>
        <p:spPr>
          <a:xfrm>
            <a:off x="804672" y="2246513"/>
            <a:ext cx="3675888" cy="2762367"/>
          </a:xfrm>
        </p:spPr>
        <p:txBody>
          <a:bodyPr vert="horz" lIns="0" tIns="45720" rIns="0" bIns="45720" rtlCol="0">
            <a:noAutofit/>
          </a:bodyPr>
          <a:lstStyle/>
          <a:p>
            <a:pPr marL="558900" indent="-342900">
              <a:spcAft>
                <a:spcPts val="0"/>
              </a:spcAft>
              <a:buFont typeface="Arial" panose="020B0604020202020204" pitchFamily="34" charset="0"/>
              <a:buChar char="•"/>
            </a:pPr>
            <a:r>
              <a:rPr lang="en-US" sz="1400" dirty="0" smtClean="0">
                <a:solidFill>
                  <a:schemeClr val="tx1"/>
                </a:solidFill>
              </a:rPr>
              <a:t>Computer generated simulations in three dimensional environments  that allow real., direct and physical interactions with users.</a:t>
            </a:r>
          </a:p>
          <a:p>
            <a:pPr marL="558900" indent="-342900">
              <a:spcAft>
                <a:spcPts val="0"/>
              </a:spcAft>
              <a:buFont typeface="Arial" panose="020B0604020202020204" pitchFamily="34" charset="0"/>
              <a:buChar char="•"/>
            </a:pPr>
            <a:r>
              <a:rPr lang="en-US" sz="1400" dirty="0" smtClean="0">
                <a:solidFill>
                  <a:schemeClr val="tx1"/>
                </a:solidFill>
              </a:rPr>
              <a:t>Applies spatial immersion generated by virtual technologies such as virtual glasses and movement sensors (</a:t>
            </a:r>
            <a:r>
              <a:rPr lang="en-US" sz="1400" dirty="0" smtClean="0"/>
              <a:t>Baniasadi</a:t>
            </a:r>
            <a:r>
              <a:rPr lang="en-US" sz="1400" dirty="0"/>
              <a:t> </a:t>
            </a:r>
            <a:r>
              <a:rPr lang="en-US" sz="1400" dirty="0" smtClean="0"/>
              <a:t>et al., 2020</a:t>
            </a:r>
            <a:r>
              <a:rPr lang="en-US" sz="1400" dirty="0" smtClean="0">
                <a:solidFill>
                  <a:schemeClr val="tx1"/>
                </a:solidFill>
              </a:rPr>
              <a:t>).</a:t>
            </a:r>
            <a:endParaRPr lang="en-US" sz="1400" dirty="0">
              <a:solidFill>
                <a:schemeClr val="tx1"/>
              </a:solidFill>
            </a:endParaRPr>
          </a:p>
        </p:txBody>
      </p:sp>
      <p:pic>
        <p:nvPicPr>
          <p:cNvPr id="6" name="Content Placeholder 5">
            <a:extLst>
              <a:ext uri="{FF2B5EF4-FFF2-40B4-BE49-F238E27FC236}">
                <a16:creationId xmlns:a16="http://schemas.microsoft.com/office/drawing/2014/main" id="{BF79C0FC-6A53-48FD-A2FB-DC1F7E6C6B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29299" y="2048617"/>
            <a:ext cx="6360979" cy="2760776"/>
          </a:xfrm>
          <a:prstGeom prst="rect">
            <a:avLst/>
          </a:prstGeom>
        </p:spPr>
      </p:pic>
      <p:sp>
        <p:nvSpPr>
          <p:cNvPr id="4" name="Footer Placeholder 3">
            <a:extLst>
              <a:ext uri="{FF2B5EF4-FFF2-40B4-BE49-F238E27FC236}">
                <a16:creationId xmlns:a16="http://schemas.microsoft.com/office/drawing/2014/main" id="{94E186FA-5C4C-4ED3-90C4-8DB38BD9C85F}"/>
              </a:ext>
            </a:extLst>
          </p:cNvPr>
          <p:cNvSpPr>
            <a:spLocks noGrp="1"/>
          </p:cNvSpPr>
          <p:nvPr>
            <p:ph type="ftr" sz="quarter" idx="11"/>
          </p:nvPr>
        </p:nvSpPr>
        <p:spPr/>
        <p:txBody>
          <a:bodyPr/>
          <a:lstStyle/>
          <a:p>
            <a:endParaRPr lang="en-US" sz="1800" dirty="0"/>
          </a:p>
        </p:txBody>
      </p:sp>
      <p:sp>
        <p:nvSpPr>
          <p:cNvPr id="5" name="Slide Number Placeholder 4">
            <a:extLst>
              <a:ext uri="{FF2B5EF4-FFF2-40B4-BE49-F238E27FC236}">
                <a16:creationId xmlns:a16="http://schemas.microsoft.com/office/drawing/2014/main" id="{486B821F-B541-46B1-BC2A-76D9C1FC48EB}"/>
              </a:ext>
            </a:extLst>
          </p:cNvPr>
          <p:cNvSpPr>
            <a:spLocks noGrp="1"/>
          </p:cNvSpPr>
          <p:nvPr>
            <p:ph type="sldNum" sz="quarter" idx="12"/>
          </p:nvPr>
        </p:nvSpPr>
        <p:spPr/>
        <p:txBody>
          <a:bodyPr/>
          <a:lstStyle/>
          <a:p>
            <a:fld id="{3A98EE3D-8CD1-4C3F-BD1C-C98C9596463C}" type="slidenum">
              <a:rPr lang="en-US" sz="1800" smtClean="0"/>
              <a:t>11</a:t>
            </a:fld>
            <a:endParaRPr lang="en-US" sz="1800" dirty="0"/>
          </a:p>
        </p:txBody>
      </p:sp>
    </p:spTree>
    <p:extLst>
      <p:ext uri="{BB962C8B-B14F-4D97-AF65-F5344CB8AC3E}">
        <p14:creationId xmlns:p14="http://schemas.microsoft.com/office/powerpoint/2010/main" val="124839335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9C2CC8-7675-4EA7-B0DF-8BB3BBD066C4}"/>
              </a:ext>
            </a:extLst>
          </p:cNvPr>
          <p:cNvSpPr>
            <a:spLocks noGrp="1"/>
          </p:cNvSpPr>
          <p:nvPr>
            <p:ph type="ftr" sz="quarter" idx="11"/>
          </p:nvPr>
        </p:nvSpPr>
        <p:spPr/>
        <p:txBody>
          <a:bodyPr/>
          <a:lstStyle/>
          <a:p>
            <a:r>
              <a:rPr lang="en-US" dirty="0" smtClean="0"/>
              <a:t>TEACH A COURSE</a:t>
            </a:r>
            <a:endParaRPr lang="en-US" dirty="0"/>
          </a:p>
        </p:txBody>
      </p:sp>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12</a:t>
            </a:fld>
            <a:endParaRPr lang="en-US" dirty="0"/>
          </a:p>
        </p:txBody>
      </p:sp>
      <p:pic>
        <p:nvPicPr>
          <p:cNvPr id="7" name="Picture Placeholder 6" descr="Man with a laptop">
            <a:extLst>
              <a:ext uri="{FF2B5EF4-FFF2-40B4-BE49-F238E27FC236}">
                <a16:creationId xmlns:a16="http://schemas.microsoft.com/office/drawing/2014/main" id="{4E80E6EE-AA75-4A4E-BB8E-4A4D152D04AA}"/>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t="12" b="12"/>
          <a:stretch/>
        </p:blipFill>
        <p:spPr/>
      </p:pic>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lstStyle/>
          <a:p>
            <a:r>
              <a:rPr lang="en-US" b="1" dirty="0" smtClean="0"/>
              <a:t>Advantages of VR </a:t>
            </a:r>
            <a:endParaRPr lang="en-US" b="1" dirty="0"/>
          </a:p>
        </p:txBody>
      </p:sp>
      <p:graphicFrame>
        <p:nvGraphicFramePr>
          <p:cNvPr id="5" name="Content Placeholder 2" descr="Smart Art object">
            <a:extLst>
              <a:ext uri="{FF2B5EF4-FFF2-40B4-BE49-F238E27FC236}">
                <a16:creationId xmlns:a16="http://schemas.microsoft.com/office/drawing/2014/main" id="{59405A29-4A0F-429B-A6BA-2D3E9946C76A}"/>
              </a:ext>
            </a:extLst>
          </p:cNvPr>
          <p:cNvGraphicFramePr>
            <a:graphicFrameLocks noGrp="1"/>
          </p:cNvGraphicFramePr>
          <p:nvPr>
            <p:ph sz="half" idx="1"/>
            <p:extLst>
              <p:ext uri="{D42A27DB-BD31-4B8C-83A1-F6EECF244321}">
                <p14:modId xmlns:p14="http://schemas.microsoft.com/office/powerpoint/2010/main" val="3912229078"/>
              </p:ext>
            </p:extLst>
          </p:nvPr>
        </p:nvGraphicFramePr>
        <p:xfrm>
          <a:off x="675022" y="1812925"/>
          <a:ext cx="10906125" cy="4087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4384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9C2CC8-7675-4EA7-B0DF-8BB3BBD066C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13</a:t>
            </a:fld>
            <a:endParaRPr lang="en-US" dirty="0"/>
          </a:p>
        </p:txBody>
      </p:sp>
      <p:pic>
        <p:nvPicPr>
          <p:cNvPr id="7" name="Picture Placeholder 6" descr="Man with a laptop">
            <a:extLst>
              <a:ext uri="{FF2B5EF4-FFF2-40B4-BE49-F238E27FC236}">
                <a16:creationId xmlns:a16="http://schemas.microsoft.com/office/drawing/2014/main" id="{4E80E6EE-AA75-4A4E-BB8E-4A4D152D04AA}"/>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t="12" b="12"/>
          <a:stretch/>
        </p:blipFill>
        <p:spPr/>
      </p:pic>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lstStyle/>
          <a:p>
            <a:r>
              <a:rPr lang="en-US" b="1" dirty="0" smtClean="0"/>
              <a:t>Challenges of VR</a:t>
            </a:r>
            <a:endParaRPr lang="en-US" b="1" dirty="0"/>
          </a:p>
        </p:txBody>
      </p:sp>
      <p:graphicFrame>
        <p:nvGraphicFramePr>
          <p:cNvPr id="5" name="Content Placeholder 2" descr="Smart Art object">
            <a:extLst>
              <a:ext uri="{FF2B5EF4-FFF2-40B4-BE49-F238E27FC236}">
                <a16:creationId xmlns:a16="http://schemas.microsoft.com/office/drawing/2014/main" id="{59405A29-4A0F-429B-A6BA-2D3E9946C76A}"/>
              </a:ext>
            </a:extLst>
          </p:cNvPr>
          <p:cNvGraphicFramePr>
            <a:graphicFrameLocks noGrp="1"/>
          </p:cNvGraphicFramePr>
          <p:nvPr>
            <p:ph sz="half" idx="1"/>
            <p:extLst>
              <p:ext uri="{D42A27DB-BD31-4B8C-83A1-F6EECF244321}">
                <p14:modId xmlns:p14="http://schemas.microsoft.com/office/powerpoint/2010/main" val="2647264932"/>
              </p:ext>
            </p:extLst>
          </p:nvPr>
        </p:nvGraphicFramePr>
        <p:xfrm>
          <a:off x="675022" y="1485901"/>
          <a:ext cx="10906125" cy="4414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75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9C2CC8-7675-4EA7-B0DF-8BB3BBD066C4}"/>
              </a:ext>
            </a:extLst>
          </p:cNvPr>
          <p:cNvSpPr>
            <a:spLocks noGrp="1"/>
          </p:cNvSpPr>
          <p:nvPr>
            <p:ph type="ftr" sz="quarter" idx="11"/>
          </p:nvPr>
        </p:nvSpPr>
        <p:spPr/>
        <p:txBody>
          <a:bodyPr/>
          <a:lstStyle/>
          <a:p>
            <a:r>
              <a:rPr lang="en-US" dirty="0"/>
              <a:t>TEACH A COURSE</a:t>
            </a:r>
          </a:p>
        </p:txBody>
      </p:sp>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14</a:t>
            </a:fld>
            <a:endParaRPr lang="en-US" dirty="0"/>
          </a:p>
        </p:txBody>
      </p:sp>
      <p:pic>
        <p:nvPicPr>
          <p:cNvPr id="7" name="Picture Placeholder 6" descr="Man with a laptop">
            <a:extLst>
              <a:ext uri="{FF2B5EF4-FFF2-40B4-BE49-F238E27FC236}">
                <a16:creationId xmlns:a16="http://schemas.microsoft.com/office/drawing/2014/main" id="{4E80E6EE-AA75-4A4E-BB8E-4A4D152D04AA}"/>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t="12" b="12"/>
          <a:stretch/>
        </p:blipFill>
        <p:spPr/>
      </p:pic>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normAutofit/>
          </a:bodyPr>
          <a:lstStyle/>
          <a:p>
            <a:r>
              <a:rPr lang="en-US" sz="4000" b="1" dirty="0" smtClean="0"/>
              <a:t>Best Practices of VR</a:t>
            </a:r>
            <a:endParaRPr lang="en-US" sz="4000" b="1" dirty="0"/>
          </a:p>
        </p:txBody>
      </p:sp>
      <p:graphicFrame>
        <p:nvGraphicFramePr>
          <p:cNvPr id="5" name="Content Placeholder 2" descr="Smart Art object">
            <a:extLst>
              <a:ext uri="{FF2B5EF4-FFF2-40B4-BE49-F238E27FC236}">
                <a16:creationId xmlns:a16="http://schemas.microsoft.com/office/drawing/2014/main" id="{59405A29-4A0F-429B-A6BA-2D3E9946C76A}"/>
              </a:ext>
            </a:extLst>
          </p:cNvPr>
          <p:cNvGraphicFramePr>
            <a:graphicFrameLocks noGrp="1"/>
          </p:cNvGraphicFramePr>
          <p:nvPr>
            <p:ph sz="half" idx="1"/>
            <p:extLst>
              <p:ext uri="{D42A27DB-BD31-4B8C-83A1-F6EECF244321}">
                <p14:modId xmlns:p14="http://schemas.microsoft.com/office/powerpoint/2010/main" val="1481520093"/>
              </p:ext>
            </p:extLst>
          </p:nvPr>
        </p:nvGraphicFramePr>
        <p:xfrm>
          <a:off x="675022" y="1812925"/>
          <a:ext cx="10906125" cy="4087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6282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a:xfrm>
            <a:off x="1097280" y="838200"/>
            <a:ext cx="10058400" cy="842889"/>
          </a:xfrm>
          <a:solidFill>
            <a:schemeClr val="accent1"/>
          </a:solidFill>
        </p:spPr>
        <p:txBody>
          <a:bodyPr>
            <a:normAutofit fontScale="90000"/>
          </a:bodyPr>
          <a:lstStyle/>
          <a:p>
            <a:r>
              <a:rPr lang="en-US" b="1" dirty="0" smtClean="0"/>
              <a:t>Most Effective For Simulation Based Teaching Strategy</a:t>
            </a:r>
            <a:endParaRPr lang="en-US" b="1" dirty="0"/>
          </a:p>
        </p:txBody>
      </p:sp>
      <p:sp>
        <p:nvSpPr>
          <p:cNvPr id="4" name="Content Placeholder 3"/>
          <p:cNvSpPr>
            <a:spLocks noGrp="1"/>
          </p:cNvSpPr>
          <p:nvPr>
            <p:ph sz="half" idx="2"/>
          </p:nvPr>
        </p:nvSpPr>
        <p:spPr>
          <a:xfrm>
            <a:off x="1066800" y="2279981"/>
            <a:ext cx="10058400" cy="3748194"/>
          </a:xfrm>
          <a:solidFill>
            <a:schemeClr val="accent1">
              <a:lumMod val="20000"/>
              <a:lumOff val="80000"/>
            </a:schemeClr>
          </a:solidFill>
        </p:spPr>
        <p:txBody>
          <a:bodyPr numCol="2">
            <a:normAutofit lnSpcReduction="10000"/>
          </a:bodyPr>
          <a:lstStyle/>
          <a:p>
            <a:pPr marL="0" indent="0">
              <a:buNone/>
            </a:pPr>
            <a:r>
              <a:rPr lang="en-US" b="1" dirty="0" smtClean="0"/>
              <a:t>High-fidelity Simulation</a:t>
            </a:r>
          </a:p>
          <a:p>
            <a:pPr>
              <a:buFont typeface="Wingdings" panose="05000000000000000000" pitchFamily="2" charset="2"/>
              <a:buChar char="Ø"/>
            </a:pPr>
            <a:r>
              <a:rPr lang="en-US" dirty="0" smtClean="0"/>
              <a:t>Use of full mannequins improving ability of lifelike physiologic response mimicking real patients.</a:t>
            </a:r>
          </a:p>
          <a:p>
            <a:pPr>
              <a:buFont typeface="Wingdings" panose="05000000000000000000" pitchFamily="2" charset="2"/>
              <a:buChar char="Ø"/>
            </a:pPr>
            <a:r>
              <a:rPr lang="en-US" dirty="0" smtClean="0"/>
              <a:t>Incorporation of advanced computer technology providing realistic response depending with learners interventions or treatments.</a:t>
            </a:r>
          </a:p>
          <a:p>
            <a:pPr>
              <a:buFont typeface="Wingdings" panose="05000000000000000000" pitchFamily="2" charset="2"/>
              <a:buChar char="Ø"/>
            </a:pPr>
            <a:r>
              <a:rPr lang="en-US" dirty="0" smtClean="0"/>
              <a:t>Varying challenging and complex clinical scenarios.</a:t>
            </a:r>
          </a:p>
          <a:p>
            <a:pPr>
              <a:buFont typeface="Wingdings" panose="05000000000000000000" pitchFamily="2" charset="2"/>
              <a:buChar char="Ø"/>
            </a:pPr>
            <a:r>
              <a:rPr lang="en-US" dirty="0" smtClean="0"/>
              <a:t>Improve general self-efficacy.</a:t>
            </a:r>
          </a:p>
          <a:p>
            <a:pPr>
              <a:buFont typeface="Wingdings" panose="05000000000000000000" pitchFamily="2" charset="2"/>
              <a:buChar char="Ø"/>
            </a:pPr>
            <a:r>
              <a:rPr lang="en-US" dirty="0" smtClean="0"/>
              <a:t>Facilitate disposition of critical </a:t>
            </a:r>
            <a:r>
              <a:rPr lang="en-US" dirty="0"/>
              <a:t>thinking </a:t>
            </a:r>
            <a:endParaRPr lang="en-US" dirty="0" smtClean="0"/>
          </a:p>
          <a:p>
            <a:pPr>
              <a:buFont typeface="Wingdings" panose="05000000000000000000" pitchFamily="2" charset="2"/>
              <a:buChar char="Ø"/>
            </a:pPr>
            <a:r>
              <a:rPr lang="en-US" dirty="0" smtClean="0"/>
              <a:t>Enhance learning motivation.</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130013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Man is writing something">
            <a:extLst>
              <a:ext uri="{FF2B5EF4-FFF2-40B4-BE49-F238E27FC236}">
                <a16:creationId xmlns:a16="http://schemas.microsoft.com/office/drawing/2014/main" id="{0A33CFDA-BCA7-49BA-9355-8A965303C93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81" b="81"/>
          <a:stretch/>
        </p:blipFill>
        <p:spPr/>
      </p:pic>
      <p:sp>
        <p:nvSpPr>
          <p:cNvPr id="36" name="Text Placeholder 35">
            <a:extLst>
              <a:ext uri="{FF2B5EF4-FFF2-40B4-BE49-F238E27FC236}">
                <a16:creationId xmlns:a16="http://schemas.microsoft.com/office/drawing/2014/main" id="{D8BB1268-1039-4D54-B4AA-86EDC245C814}"/>
              </a:ext>
            </a:extLst>
          </p:cNvPr>
          <p:cNvSpPr>
            <a:spLocks noGrp="1"/>
          </p:cNvSpPr>
          <p:nvPr>
            <p:ph type="body" sz="quarter" idx="14"/>
          </p:nvPr>
        </p:nvSpPr>
        <p:spPr/>
        <p:txBody>
          <a:bodyPr/>
          <a:lstStyle/>
          <a:p>
            <a:pPr marL="0" indent="0">
              <a:buNone/>
            </a:pPr>
            <a:r>
              <a:rPr lang="en-US" dirty="0"/>
              <a:t>Here is what we learned</a:t>
            </a:r>
          </a:p>
        </p:txBody>
      </p:sp>
      <p:sp>
        <p:nvSpPr>
          <p:cNvPr id="3" name="Title 2">
            <a:extLst>
              <a:ext uri="{FF2B5EF4-FFF2-40B4-BE49-F238E27FC236}">
                <a16:creationId xmlns:a16="http://schemas.microsoft.com/office/drawing/2014/main" id="{5D346076-8F22-4F03-8E34-958F0BBF9C63}"/>
              </a:ext>
            </a:extLst>
          </p:cNvPr>
          <p:cNvSpPr>
            <a:spLocks noGrp="1"/>
          </p:cNvSpPr>
          <p:nvPr>
            <p:ph type="title"/>
          </p:nvPr>
        </p:nvSpPr>
        <p:spPr/>
        <p:txBody>
          <a:bodyPr/>
          <a:lstStyle/>
          <a:p>
            <a:r>
              <a:rPr lang="en-US" dirty="0"/>
              <a:t>S</a:t>
            </a:r>
            <a:r>
              <a:rPr lang="en-US" dirty="0" smtClean="0"/>
              <a:t>ummary</a:t>
            </a:r>
            <a:endParaRPr lang="en-US" dirty="0"/>
          </a:p>
        </p:txBody>
      </p:sp>
      <p:sp>
        <p:nvSpPr>
          <p:cNvPr id="4" name="Text Placeholder 3">
            <a:extLst>
              <a:ext uri="{FF2B5EF4-FFF2-40B4-BE49-F238E27FC236}">
                <a16:creationId xmlns:a16="http://schemas.microsoft.com/office/drawing/2014/main" id="{ACE4EF85-69A0-4736-9657-2914C80CE08F}"/>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1600" dirty="0" smtClean="0"/>
              <a:t>HFS is one of the most effective strategy as it allows </a:t>
            </a:r>
            <a:r>
              <a:rPr lang="en-US" sz="1600" dirty="0"/>
              <a:t>interactive and </a:t>
            </a:r>
            <a:r>
              <a:rPr lang="en-US" sz="1600" dirty="0" smtClean="0"/>
              <a:t>complex experiential</a:t>
            </a:r>
            <a:r>
              <a:rPr lang="en-US" sz="1600" dirty="0"/>
              <a:t> </a:t>
            </a:r>
            <a:r>
              <a:rPr lang="en-US" sz="1600" dirty="0" smtClean="0"/>
              <a:t>learning</a:t>
            </a:r>
            <a:r>
              <a:rPr lang="en-US" sz="1600" dirty="0"/>
              <a:t> </a:t>
            </a:r>
            <a:r>
              <a:rPr lang="en-US" sz="1600" dirty="0" smtClean="0"/>
              <a:t>training </a:t>
            </a:r>
            <a:r>
              <a:rPr lang="en-US" sz="1600" dirty="0"/>
              <a:t>under a wide range of </a:t>
            </a:r>
            <a:r>
              <a:rPr lang="en-US" sz="1600" dirty="0" smtClean="0"/>
              <a:t>scenarios.</a:t>
            </a:r>
            <a:endParaRPr lang="en-US" sz="1600" dirty="0"/>
          </a:p>
          <a:p>
            <a:pPr marL="285750" indent="-285750">
              <a:buFont typeface="Arial" panose="020B0604020202020204" pitchFamily="34" charset="0"/>
              <a:buChar char="•"/>
            </a:pPr>
            <a:r>
              <a:rPr lang="en-US" sz="1600" dirty="0" smtClean="0"/>
              <a:t>AR is an </a:t>
            </a:r>
            <a:r>
              <a:rPr lang="en-US" sz="1600" dirty="0" smtClean="0"/>
              <a:t>stablished </a:t>
            </a:r>
            <a:r>
              <a:rPr lang="en-US" sz="1600" dirty="0"/>
              <a:t>technology that blends with virtual technology in real world in mock ward clinical suite.</a:t>
            </a:r>
          </a:p>
          <a:p>
            <a:pPr marL="285750" indent="-285750">
              <a:buFont typeface="Arial" panose="020B0604020202020204" pitchFamily="34" charset="0"/>
              <a:buChar char="•"/>
            </a:pPr>
            <a:r>
              <a:rPr lang="en-US" sz="1600" dirty="0"/>
              <a:t>Virtual reality (VR) uses of physical immersion through VR technologies to bridge gap between abstract technology and reality. </a:t>
            </a:r>
            <a:endParaRPr lang="en-US" sz="1600" dirty="0" smtClean="0"/>
          </a:p>
          <a:p>
            <a:pPr marL="285750" indent="-285750">
              <a:buFont typeface="Arial" panose="020B0604020202020204" pitchFamily="34" charset="0"/>
              <a:buChar char="•"/>
            </a:pPr>
            <a:r>
              <a:rPr lang="en-US" sz="1600" dirty="0" smtClean="0"/>
              <a:t>Despite their success, these strategies have their limitations.</a:t>
            </a:r>
            <a:endParaRPr lang="en-US" sz="1600" dirty="0">
              <a:solidFill>
                <a:schemeClr val="accent1">
                  <a:lumMod val="40000"/>
                  <a:lumOff val="60000"/>
                </a:schemeClr>
              </a:solidFill>
            </a:endParaRPr>
          </a:p>
        </p:txBody>
      </p:sp>
      <p:sp>
        <p:nvSpPr>
          <p:cNvPr id="5" name="Footer Placeholder 4">
            <a:extLst>
              <a:ext uri="{FF2B5EF4-FFF2-40B4-BE49-F238E27FC236}">
                <a16:creationId xmlns:a16="http://schemas.microsoft.com/office/drawing/2014/main" id="{AA222FA7-2183-4CD3-91EF-85FD4580E649}"/>
              </a:ext>
            </a:extLst>
          </p:cNvPr>
          <p:cNvSpPr>
            <a:spLocks noGrp="1"/>
          </p:cNvSpPr>
          <p:nvPr>
            <p:ph type="ftr" sz="quarter" idx="11"/>
          </p:nvPr>
        </p:nvSpPr>
        <p:spPr/>
        <p:txBody>
          <a:bodyPr/>
          <a:lstStyle/>
          <a:p>
            <a:endParaRPr lang="en-US" dirty="0"/>
          </a:p>
        </p:txBody>
      </p:sp>
      <p:sp>
        <p:nvSpPr>
          <p:cNvPr id="2" name="Slide Number Placeholder 1">
            <a:extLst>
              <a:ext uri="{FF2B5EF4-FFF2-40B4-BE49-F238E27FC236}">
                <a16:creationId xmlns:a16="http://schemas.microsoft.com/office/drawing/2014/main" id="{6CB6A36E-F0DA-4D85-BCF8-6898A25A79C2}"/>
              </a:ext>
            </a:extLst>
          </p:cNvPr>
          <p:cNvSpPr>
            <a:spLocks noGrp="1"/>
          </p:cNvSpPr>
          <p:nvPr>
            <p:ph type="sldNum" sz="quarter" idx="12"/>
          </p:nvPr>
        </p:nvSpPr>
        <p:spPr/>
        <p:txBody>
          <a:bodyPr/>
          <a:lstStyle/>
          <a:p>
            <a:fld id="{3A98EE3D-8CD1-4C3F-BD1C-C98C9596463C}" type="slidenum">
              <a:rPr lang="en-US" smtClean="0"/>
              <a:t>16</a:t>
            </a:fld>
            <a:endParaRPr lang="en-US" dirty="0"/>
          </a:p>
        </p:txBody>
      </p:sp>
      <p:cxnSp>
        <p:nvCxnSpPr>
          <p:cNvPr id="24" name="Straight Connector 23" descr="Line">
            <a:extLst>
              <a:ext uri="{FF2B5EF4-FFF2-40B4-BE49-F238E27FC236}">
                <a16:creationId xmlns:a16="http://schemas.microsoft.com/office/drawing/2014/main" id="{D1EE87BC-47EA-4487-9066-EB3C39096F51}"/>
              </a:ext>
            </a:extLst>
          </p:cNvPr>
          <p:cNvCxnSpPr>
            <a:cxnSpLocks/>
          </p:cNvCxnSpPr>
          <p:nvPr/>
        </p:nvCxnSpPr>
        <p:spPr>
          <a:xfrm>
            <a:off x="5770474" y="4973957"/>
            <a:ext cx="32918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36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B22FA0-BA43-4FB3-B8B8-40528C0A9633}"/>
              </a:ext>
            </a:extLst>
          </p:cNvPr>
          <p:cNvSpPr>
            <a:spLocks noGrp="1"/>
          </p:cNvSpPr>
          <p:nvPr>
            <p:ph type="ftr" sz="quarter" idx="11"/>
          </p:nvPr>
        </p:nvSpPr>
        <p:spPr/>
        <p:txBody>
          <a:bodyPr/>
          <a:lstStyle/>
          <a:p>
            <a:r>
              <a:rPr lang="en-US" dirty="0"/>
              <a:t>TEACH A COURSE</a:t>
            </a:r>
          </a:p>
        </p:txBody>
      </p:sp>
      <p:sp>
        <p:nvSpPr>
          <p:cNvPr id="17" name="Slide Number Placeholder 16">
            <a:extLst>
              <a:ext uri="{FF2B5EF4-FFF2-40B4-BE49-F238E27FC236}">
                <a16:creationId xmlns:a16="http://schemas.microsoft.com/office/drawing/2014/main" id="{19D203D7-52C0-41AB-9238-F69D51235EC0}"/>
              </a:ext>
            </a:extLst>
          </p:cNvPr>
          <p:cNvSpPr>
            <a:spLocks noGrp="1"/>
          </p:cNvSpPr>
          <p:nvPr>
            <p:ph type="sldNum" sz="quarter" idx="12"/>
          </p:nvPr>
        </p:nvSpPr>
        <p:spPr/>
        <p:txBody>
          <a:bodyPr/>
          <a:lstStyle/>
          <a:p>
            <a:fld id="{3A98EE3D-8CD1-4C3F-BD1C-C98C9596463C}" type="slidenum">
              <a:rPr lang="en-US" smtClean="0"/>
              <a:pPr/>
              <a:t>17</a:t>
            </a:fld>
            <a:endParaRPr lang="en-US" dirty="0"/>
          </a:p>
        </p:txBody>
      </p:sp>
      <p:pic>
        <p:nvPicPr>
          <p:cNvPr id="16" name="Picture Placeholder 15" descr="Man shows something on laptop">
            <a:extLst>
              <a:ext uri="{FF2B5EF4-FFF2-40B4-BE49-F238E27FC236}">
                <a16:creationId xmlns:a16="http://schemas.microsoft.com/office/drawing/2014/main" id="{22FB2237-B866-4C19-BF30-A9BFA8E15C02}"/>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t="12" b="12"/>
          <a:stretch/>
        </p:blipFill>
        <p:spPr/>
      </p:pic>
      <p:sp>
        <p:nvSpPr>
          <p:cNvPr id="5" name="Title 4">
            <a:extLst>
              <a:ext uri="{FF2B5EF4-FFF2-40B4-BE49-F238E27FC236}">
                <a16:creationId xmlns:a16="http://schemas.microsoft.com/office/drawing/2014/main" id="{8AD2E63C-40F7-4CF4-BE57-F002221AABF4}"/>
              </a:ext>
            </a:extLst>
          </p:cNvPr>
          <p:cNvSpPr>
            <a:spLocks noGrp="1"/>
          </p:cNvSpPr>
          <p:nvPr>
            <p:ph type="title"/>
          </p:nvPr>
        </p:nvSpPr>
        <p:spPr/>
        <p:txBody>
          <a:bodyPr/>
          <a:lstStyle/>
          <a:p>
            <a:r>
              <a:rPr lang="en-US" b="1" dirty="0" smtClean="0"/>
              <a:t>References</a:t>
            </a:r>
            <a:endParaRPr lang="ru-RU" b="1" dirty="0"/>
          </a:p>
        </p:txBody>
      </p:sp>
      <p:sp>
        <p:nvSpPr>
          <p:cNvPr id="6" name="Content Placeholder 5">
            <a:extLst>
              <a:ext uri="{FF2B5EF4-FFF2-40B4-BE49-F238E27FC236}">
                <a16:creationId xmlns:a16="http://schemas.microsoft.com/office/drawing/2014/main" id="{F3317B3A-F74B-4C4D-837E-EF535894307C}"/>
              </a:ext>
            </a:extLst>
          </p:cNvPr>
          <p:cNvSpPr>
            <a:spLocks noGrp="1"/>
          </p:cNvSpPr>
          <p:nvPr>
            <p:ph sz="half" idx="1"/>
          </p:nvPr>
        </p:nvSpPr>
        <p:spPr>
          <a:xfrm>
            <a:off x="514715" y="1812758"/>
            <a:ext cx="10905457" cy="3997491"/>
          </a:xfrm>
        </p:spPr>
        <p:txBody>
          <a:bodyPr numCol="1" spcCol="540000">
            <a:normAutofit fontScale="92500" lnSpcReduction="10000"/>
          </a:bodyPr>
          <a:lstStyle/>
          <a:p>
            <a:pPr marL="171450" indent="-171450">
              <a:lnSpc>
                <a:spcPct val="90000"/>
              </a:lnSpc>
              <a:spcBef>
                <a:spcPts val="1800"/>
              </a:spcBef>
              <a:spcAft>
                <a:spcPts val="0"/>
              </a:spcAft>
              <a:buFont typeface="Wingdings" panose="05000000000000000000" pitchFamily="2" charset="2"/>
              <a:buChar char="§"/>
            </a:pPr>
            <a:r>
              <a:rPr lang="en-US" dirty="0"/>
              <a:t>Carey, J. M., &amp; </a:t>
            </a:r>
            <a:r>
              <a:rPr lang="en-US" dirty="0" err="1"/>
              <a:t>Rossler</a:t>
            </a:r>
            <a:r>
              <a:rPr lang="en-US" dirty="0"/>
              <a:t>, K. (2020). The how when why of high fidelity simulation</a:t>
            </a:r>
            <a:r>
              <a:rPr lang="en-US" dirty="0"/>
              <a:t>. Treasure Island (FL): </a:t>
            </a:r>
            <a:r>
              <a:rPr lang="en-US" dirty="0" err="1"/>
              <a:t>StatPearls</a:t>
            </a:r>
            <a:r>
              <a:rPr lang="en-US" dirty="0"/>
              <a:t> </a:t>
            </a:r>
            <a:r>
              <a:rPr lang="en-US" dirty="0" smtClean="0"/>
              <a:t>Publishing. </a:t>
            </a:r>
            <a:r>
              <a:rPr lang="en-US" dirty="0"/>
              <a:t>Retrieved from </a:t>
            </a:r>
            <a:r>
              <a:rPr lang="en-US" dirty="0">
                <a:hlinkClick r:id="rId4"/>
              </a:rPr>
              <a:t>https://www.ncbi.nlm.nih.gov/books/NBK559313</a:t>
            </a:r>
            <a:r>
              <a:rPr lang="en-US" dirty="0" smtClean="0">
                <a:hlinkClick r:id="rId4"/>
              </a:rPr>
              <a:t>/</a:t>
            </a:r>
            <a:endParaRPr lang="en-US" dirty="0" smtClean="0"/>
          </a:p>
          <a:p>
            <a:pPr marL="171450" indent="-171450">
              <a:lnSpc>
                <a:spcPct val="90000"/>
              </a:lnSpc>
              <a:spcBef>
                <a:spcPts val="1800"/>
              </a:spcBef>
              <a:spcAft>
                <a:spcPts val="0"/>
              </a:spcAft>
              <a:buFont typeface="Wingdings" panose="05000000000000000000" pitchFamily="2" charset="2"/>
              <a:buChar char="§"/>
            </a:pPr>
            <a:r>
              <a:rPr lang="en-US" dirty="0"/>
              <a:t>Zhen, L. I., Huang, F. F., </a:t>
            </a:r>
            <a:r>
              <a:rPr lang="en-US" dirty="0" err="1"/>
              <a:t>Shiah-Lian</a:t>
            </a:r>
            <a:r>
              <a:rPr lang="en-US" dirty="0"/>
              <a:t>, C. H. E. N., </a:t>
            </a:r>
            <a:r>
              <a:rPr lang="en-US" dirty="0" err="1"/>
              <a:t>Anni</a:t>
            </a:r>
            <a:r>
              <a:rPr lang="en-US" dirty="0"/>
              <a:t>, W. A. N. G., &amp; </a:t>
            </a:r>
            <a:r>
              <a:rPr lang="en-US" dirty="0" err="1"/>
              <a:t>Yufang</a:t>
            </a:r>
            <a:r>
              <a:rPr lang="en-US" dirty="0"/>
              <a:t>, G. U. O. (2021). The learning effectiveness of high-fidelity simulation teaching among Chinese nursing students: a mixed-methods study. </a:t>
            </a:r>
            <a:r>
              <a:rPr lang="en-US" i="1" dirty="0"/>
              <a:t>Journal of Nursing </a:t>
            </a:r>
            <a:r>
              <a:rPr lang="en-US" i="1" dirty="0" smtClean="0"/>
              <a:t>Research</a:t>
            </a:r>
            <a:r>
              <a:rPr lang="en-US" dirty="0"/>
              <a:t>, </a:t>
            </a:r>
            <a:r>
              <a:rPr lang="en-US" i="1" dirty="0"/>
              <a:t>29</a:t>
            </a:r>
            <a:r>
              <a:rPr lang="en-US" dirty="0"/>
              <a:t>(2), </a:t>
            </a:r>
            <a:r>
              <a:rPr lang="en-US" dirty="0" smtClean="0"/>
              <a:t>e141</a:t>
            </a:r>
            <a:r>
              <a:rPr lang="en-US" dirty="0"/>
              <a:t>.</a:t>
            </a:r>
            <a:r>
              <a:rPr lang="en-US" dirty="0"/>
              <a:t> </a:t>
            </a:r>
            <a:r>
              <a:rPr lang="en-US" dirty="0" smtClean="0"/>
              <a:t>DOI: 10.1097/JNR.0000000000000418</a:t>
            </a:r>
          </a:p>
          <a:p>
            <a:pPr marL="171450" indent="-171450">
              <a:lnSpc>
                <a:spcPct val="90000"/>
              </a:lnSpc>
              <a:spcBef>
                <a:spcPts val="1800"/>
              </a:spcBef>
              <a:spcAft>
                <a:spcPts val="0"/>
              </a:spcAft>
              <a:buFont typeface="Wingdings" panose="05000000000000000000" pitchFamily="2" charset="2"/>
              <a:buChar char="§"/>
            </a:pPr>
            <a:r>
              <a:rPr lang="en-US" dirty="0"/>
              <a:t>Bellamy, E. (2022). Opportunities for augmented reality in clinical simulation education. </a:t>
            </a:r>
            <a:r>
              <a:rPr lang="en-US" i="1" dirty="0"/>
              <a:t>Nursing Times</a:t>
            </a:r>
            <a:r>
              <a:rPr lang="en-US" dirty="0" smtClean="0"/>
              <a:t>. Retrieved </a:t>
            </a:r>
            <a:r>
              <a:rPr lang="en-US" dirty="0"/>
              <a:t>from </a:t>
            </a:r>
            <a:r>
              <a:rPr lang="en-US" dirty="0">
                <a:hlinkClick r:id="rId5"/>
              </a:rPr>
              <a:t>https://www.nursingtimes.net/roles/nurse-educators/opportunities-for-augmented-reality-in-clinical-simulation-education-19-04-2022</a:t>
            </a:r>
            <a:r>
              <a:rPr lang="en-US" dirty="0" smtClean="0">
                <a:hlinkClick r:id="rId5"/>
              </a:rPr>
              <a:t>/</a:t>
            </a:r>
            <a:r>
              <a:rPr lang="en-US" dirty="0" smtClean="0"/>
              <a:t> </a:t>
            </a:r>
          </a:p>
          <a:p>
            <a:pPr marL="171450" indent="-171450">
              <a:lnSpc>
                <a:spcPct val="90000"/>
              </a:lnSpc>
              <a:spcBef>
                <a:spcPts val="1800"/>
              </a:spcBef>
              <a:spcAft>
                <a:spcPts val="0"/>
              </a:spcAft>
              <a:buFont typeface="Wingdings" panose="05000000000000000000" pitchFamily="2" charset="2"/>
              <a:buChar char="§"/>
            </a:pPr>
            <a:r>
              <a:rPr lang="en-US" dirty="0"/>
              <a:t>Scrivner, O., </a:t>
            </a:r>
            <a:r>
              <a:rPr lang="en-US" dirty="0" err="1"/>
              <a:t>Madewell</a:t>
            </a:r>
            <a:r>
              <a:rPr lang="en-US" dirty="0"/>
              <a:t>, J., Buckley, C., &amp; Perez, N. (2019). Best practices in the use of augmented and virtual reality technologies for SLA: Design, implementation, and feedback. In </a:t>
            </a:r>
            <a:r>
              <a:rPr lang="en-US" i="1" dirty="0"/>
              <a:t>Teaching language and teaching literature in virtual environments</a:t>
            </a:r>
            <a:r>
              <a:rPr lang="en-US" dirty="0"/>
              <a:t> (pp. 55-72). Springer, Singapore</a:t>
            </a:r>
            <a:r>
              <a:rPr lang="en-US" dirty="0" smtClean="0"/>
              <a:t>.</a:t>
            </a:r>
            <a:r>
              <a:rPr lang="en-US" dirty="0">
                <a:hlinkClick r:id="rId6"/>
              </a:rPr>
              <a:t> </a:t>
            </a:r>
            <a:r>
              <a:rPr lang="en-US" dirty="0" smtClean="0">
                <a:hlinkClick r:id="rId6"/>
              </a:rPr>
              <a:t>DOI: 10.1007/978-981-13-1358-5_4</a:t>
            </a:r>
            <a:endParaRPr lang="en-US" dirty="0" smtClean="0"/>
          </a:p>
          <a:p>
            <a:pPr marL="171450" indent="-171450">
              <a:lnSpc>
                <a:spcPct val="90000"/>
              </a:lnSpc>
              <a:spcBef>
                <a:spcPts val="1800"/>
              </a:spcBef>
            </a:pPr>
            <a:r>
              <a:rPr lang="en-US" dirty="0"/>
              <a:t>Baniasadi, T., </a:t>
            </a:r>
            <a:r>
              <a:rPr lang="en-US" dirty="0" err="1"/>
              <a:t>Ayyoubzadeh</a:t>
            </a:r>
            <a:r>
              <a:rPr lang="en-US" dirty="0"/>
              <a:t>, S. M., &amp; </a:t>
            </a:r>
            <a:r>
              <a:rPr lang="en-US" dirty="0" err="1"/>
              <a:t>Mohammadzadeh</a:t>
            </a:r>
            <a:r>
              <a:rPr lang="en-US" dirty="0"/>
              <a:t>, N. (2020). Challenges and practical considerations in applying virtual reality in medical education and treatment. </a:t>
            </a:r>
            <a:r>
              <a:rPr lang="en-US" i="1" dirty="0"/>
              <a:t>Oman medical journal</a:t>
            </a:r>
            <a:r>
              <a:rPr lang="en-US" dirty="0"/>
              <a:t>, </a:t>
            </a:r>
            <a:r>
              <a:rPr lang="en-US" i="1" dirty="0"/>
              <a:t>35</a:t>
            </a:r>
            <a:r>
              <a:rPr lang="en-US" dirty="0"/>
              <a:t>(3), e125</a:t>
            </a:r>
            <a:r>
              <a:rPr lang="en-US" dirty="0"/>
              <a:t>. </a:t>
            </a:r>
            <a:r>
              <a:rPr lang="en-US" dirty="0">
                <a:hlinkClick r:id="rId7"/>
              </a:rPr>
              <a:t>https://</a:t>
            </a:r>
            <a:r>
              <a:rPr lang="en-US" dirty="0" smtClean="0">
                <a:hlinkClick r:id="rId7"/>
              </a:rPr>
              <a:t>doi.org/10.5001%2Fomj.2020.43</a:t>
            </a:r>
            <a:r>
              <a:rPr lang="en-US" dirty="0" smtClean="0"/>
              <a:t> </a:t>
            </a:r>
          </a:p>
          <a:p>
            <a:pPr marL="171450" indent="-171450">
              <a:lnSpc>
                <a:spcPct val="90000"/>
              </a:lnSpc>
              <a:spcBef>
                <a:spcPts val="1800"/>
              </a:spcBef>
              <a:spcAft>
                <a:spcPts val="0"/>
              </a:spcAft>
              <a:buFont typeface="Wingdings" panose="05000000000000000000" pitchFamily="2" charset="2"/>
              <a:buChar char="§"/>
            </a:pPr>
            <a:endParaRPr lang="en-US" sz="1600" dirty="0"/>
          </a:p>
        </p:txBody>
      </p:sp>
    </p:spTree>
    <p:extLst>
      <p:ext uri="{BB962C8B-B14F-4D97-AF65-F5344CB8AC3E}">
        <p14:creationId xmlns:p14="http://schemas.microsoft.com/office/powerpoint/2010/main" val="106078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F15B35-3E87-AB47-A668-38DD000ADF27}"/>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41B78239-2280-4550-A468-F95E90299A50}"/>
              </a:ext>
            </a:extLst>
          </p:cNvPr>
          <p:cNvSpPr>
            <a:spLocks noGrp="1"/>
          </p:cNvSpPr>
          <p:nvPr>
            <p:ph type="sldNum" sz="quarter" idx="12"/>
          </p:nvPr>
        </p:nvSpPr>
        <p:spPr/>
        <p:txBody>
          <a:bodyPr/>
          <a:lstStyle/>
          <a:p>
            <a:fld id="{3A98EE3D-8CD1-4C3F-BD1C-C98C9596463C}" type="slidenum">
              <a:rPr lang="en-US" smtClean="0"/>
              <a:pPr/>
              <a:t>2</a:t>
            </a:fld>
            <a:endParaRPr lang="en-US" dirty="0"/>
          </a:p>
        </p:txBody>
      </p:sp>
      <p:pic>
        <p:nvPicPr>
          <p:cNvPr id="17" name="Picture Placeholder 16" descr="A person using a computer">
            <a:extLst>
              <a:ext uri="{FF2B5EF4-FFF2-40B4-BE49-F238E27FC236}">
                <a16:creationId xmlns:a16="http://schemas.microsoft.com/office/drawing/2014/main" id="{1FE05F69-81FE-41EC-874F-C9DA7048A589}"/>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t="12" b="12"/>
          <a:stretch/>
        </p:blipFill>
        <p:spPr/>
      </p:pic>
      <p:sp>
        <p:nvSpPr>
          <p:cNvPr id="15" name="Title 14">
            <a:extLst>
              <a:ext uri="{FF2B5EF4-FFF2-40B4-BE49-F238E27FC236}">
                <a16:creationId xmlns:a16="http://schemas.microsoft.com/office/drawing/2014/main" id="{66F458A5-2AF5-4290-8A07-8B68C223F81D}"/>
              </a:ext>
            </a:extLst>
          </p:cNvPr>
          <p:cNvSpPr>
            <a:spLocks noGrp="1"/>
          </p:cNvSpPr>
          <p:nvPr>
            <p:ph type="title"/>
          </p:nvPr>
        </p:nvSpPr>
        <p:spPr/>
        <p:txBody>
          <a:bodyPr/>
          <a:lstStyle/>
          <a:p>
            <a:r>
              <a:rPr lang="en-US" b="1" dirty="0" smtClean="0"/>
              <a:t>Overview</a:t>
            </a:r>
            <a:endParaRPr lang="ru-RU" b="1" dirty="0"/>
          </a:p>
        </p:txBody>
      </p:sp>
      <p:graphicFrame>
        <p:nvGraphicFramePr>
          <p:cNvPr id="10" name="Content Placeholder 2" descr="Smart Art object">
            <a:extLst>
              <a:ext uri="{FF2B5EF4-FFF2-40B4-BE49-F238E27FC236}">
                <a16:creationId xmlns:a16="http://schemas.microsoft.com/office/drawing/2014/main" id="{00E51AD9-52AC-49A5-BF0E-64F1B769CE85}"/>
              </a:ext>
            </a:extLst>
          </p:cNvPr>
          <p:cNvGraphicFramePr>
            <a:graphicFrameLocks noGrp="1"/>
          </p:cNvGraphicFramePr>
          <p:nvPr>
            <p:ph sz="half" idx="1"/>
            <p:extLst>
              <p:ext uri="{D42A27DB-BD31-4B8C-83A1-F6EECF244321}">
                <p14:modId xmlns:p14="http://schemas.microsoft.com/office/powerpoint/2010/main" val="3715040348"/>
              </p:ext>
            </p:extLst>
          </p:nvPr>
        </p:nvGraphicFramePr>
        <p:xfrm>
          <a:off x="744538" y="1985990"/>
          <a:ext cx="4954587" cy="3748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Content Placeholder 5">
            <a:extLst>
              <a:ext uri="{FF2B5EF4-FFF2-40B4-BE49-F238E27FC236}">
                <a16:creationId xmlns:a16="http://schemas.microsoft.com/office/drawing/2014/main" id="{BF79C0FC-6A53-48FD-A2FB-DC1F7E6C6B69}"/>
              </a:ext>
            </a:extLst>
          </p:cNvPr>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6096000" y="2077343"/>
            <a:ext cx="5357813" cy="3565381"/>
          </a:xfrm>
        </p:spPr>
      </p:pic>
    </p:spTree>
    <p:extLst>
      <p:ext uri="{BB962C8B-B14F-4D97-AF65-F5344CB8AC3E}">
        <p14:creationId xmlns:p14="http://schemas.microsoft.com/office/powerpoint/2010/main" val="35984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598202" y="1091458"/>
            <a:ext cx="3448259" cy="1091878"/>
          </a:xfrm>
        </p:spPr>
        <p:txBody>
          <a:bodyPr vert="horz" lIns="91440" tIns="45720" rIns="91440" bIns="45720" rtlCol="0" anchor="b">
            <a:normAutofit fontScale="90000"/>
          </a:bodyPr>
          <a:lstStyle/>
          <a:p>
            <a:r>
              <a:rPr lang="en-US" sz="4000" dirty="0">
                <a:solidFill>
                  <a:srgbClr val="FFFFFF"/>
                </a:solidFill>
              </a:rPr>
              <a:t>High-Fidelity Simulation (HFS)</a:t>
            </a:r>
            <a:endParaRPr lang="en-US" sz="4000" dirty="0">
              <a:solidFill>
                <a:srgbClr val="FFFFFF"/>
              </a:solidFill>
            </a:endParaRPr>
          </a:p>
        </p:txBody>
      </p:sp>
      <p:sp>
        <p:nvSpPr>
          <p:cNvPr id="3" name="Content Placeholder 2">
            <a:extLst>
              <a:ext uri="{FF2B5EF4-FFF2-40B4-BE49-F238E27FC236}">
                <a16:creationId xmlns:a16="http://schemas.microsoft.com/office/drawing/2014/main" id="{6A7BD30D-629F-49D4-AE04-2D99B365E4B8}"/>
              </a:ext>
            </a:extLst>
          </p:cNvPr>
          <p:cNvSpPr>
            <a:spLocks noGrp="1"/>
          </p:cNvSpPr>
          <p:nvPr>
            <p:ph sz="half" idx="1"/>
          </p:nvPr>
        </p:nvSpPr>
        <p:spPr>
          <a:xfrm>
            <a:off x="505657" y="2604281"/>
            <a:ext cx="4148637" cy="2109960"/>
          </a:xfrm>
        </p:spPr>
        <p:txBody>
          <a:bodyPr vert="horz" lIns="0" tIns="45720" rIns="0" bIns="45720" rtlCol="0">
            <a:normAutofit fontScale="92500" lnSpcReduction="20000"/>
          </a:bodyPr>
          <a:lstStyle/>
          <a:p>
            <a:pPr marL="501750" indent="-285750">
              <a:spcAft>
                <a:spcPts val="0"/>
              </a:spcAft>
              <a:buFont typeface="Arial" panose="020B0604020202020204" pitchFamily="34" charset="0"/>
              <a:buChar char="•"/>
            </a:pPr>
            <a:r>
              <a:rPr lang="en-US" sz="1800" dirty="0" smtClean="0">
                <a:solidFill>
                  <a:schemeClr val="tx1"/>
                </a:solidFill>
              </a:rPr>
              <a:t>An collaborative strategy that utilizes </a:t>
            </a:r>
            <a:r>
              <a:rPr lang="en-US" dirty="0" smtClean="0">
                <a:solidFill>
                  <a:schemeClr val="tx1"/>
                </a:solidFill>
              </a:rPr>
              <a:t>computer-based mannequins to demonstrate realistic interactions and clinical scenarios. </a:t>
            </a:r>
          </a:p>
          <a:p>
            <a:pPr marL="501750" indent="-285750">
              <a:spcAft>
                <a:spcPts val="0"/>
              </a:spcAft>
              <a:buFont typeface="Arial" panose="020B0604020202020204" pitchFamily="34" charset="0"/>
              <a:buChar char="•"/>
            </a:pPr>
            <a:r>
              <a:rPr lang="en-US" dirty="0" smtClean="0"/>
              <a:t>An </a:t>
            </a:r>
            <a:r>
              <a:rPr lang="en-US" dirty="0"/>
              <a:t>interactive and complex experiential learning </a:t>
            </a:r>
            <a:r>
              <a:rPr lang="en-US" dirty="0"/>
              <a:t>pedagogy under a wide range of scenarios</a:t>
            </a:r>
            <a:r>
              <a:rPr lang="en-US" dirty="0"/>
              <a:t> </a:t>
            </a:r>
            <a:endParaRPr lang="en-US" dirty="0" smtClean="0">
              <a:solidFill>
                <a:schemeClr val="tx1"/>
              </a:solidFill>
            </a:endParaRPr>
          </a:p>
        </p:txBody>
      </p:sp>
      <p:pic>
        <p:nvPicPr>
          <p:cNvPr id="6" name="Content Placeholder 5">
            <a:extLst>
              <a:ext uri="{FF2B5EF4-FFF2-40B4-BE49-F238E27FC236}">
                <a16:creationId xmlns:a16="http://schemas.microsoft.com/office/drawing/2014/main" id="{BF79C0FC-6A53-48FD-A2FB-DC1F7E6C6B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6015" y="1326420"/>
            <a:ext cx="7534264" cy="4205170"/>
          </a:xfrm>
          <a:prstGeom prst="rect">
            <a:avLst/>
          </a:prstGeom>
        </p:spPr>
      </p:pic>
      <p:sp>
        <p:nvSpPr>
          <p:cNvPr id="4" name="Footer Placeholder 3">
            <a:extLst>
              <a:ext uri="{FF2B5EF4-FFF2-40B4-BE49-F238E27FC236}">
                <a16:creationId xmlns:a16="http://schemas.microsoft.com/office/drawing/2014/main" id="{94E186FA-5C4C-4ED3-90C4-8DB38BD9C85F}"/>
              </a:ext>
            </a:extLst>
          </p:cNvPr>
          <p:cNvSpPr>
            <a:spLocks noGrp="1"/>
          </p:cNvSpPr>
          <p:nvPr>
            <p:ph type="ftr" sz="quarter" idx="11"/>
          </p:nvPr>
        </p:nvSpPr>
        <p:spPr/>
        <p:txBody>
          <a:bodyPr/>
          <a:lstStyle/>
          <a:p>
            <a:r>
              <a:rPr lang="en-US" dirty="0"/>
              <a:t>TEACH A COURSE</a:t>
            </a:r>
          </a:p>
        </p:txBody>
      </p:sp>
      <p:sp>
        <p:nvSpPr>
          <p:cNvPr id="5" name="Slide Number Placeholder 4">
            <a:extLst>
              <a:ext uri="{FF2B5EF4-FFF2-40B4-BE49-F238E27FC236}">
                <a16:creationId xmlns:a16="http://schemas.microsoft.com/office/drawing/2014/main" id="{486B821F-B541-46B1-BC2A-76D9C1FC48EB}"/>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3097191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B22FA0-BA43-4FB3-B8B8-40528C0A9633}"/>
              </a:ext>
            </a:extLst>
          </p:cNvPr>
          <p:cNvSpPr>
            <a:spLocks noGrp="1"/>
          </p:cNvSpPr>
          <p:nvPr>
            <p:ph type="ftr" sz="quarter" idx="11"/>
          </p:nvPr>
        </p:nvSpPr>
        <p:spPr/>
        <p:txBody>
          <a:bodyPr/>
          <a:lstStyle/>
          <a:p>
            <a:endParaRPr lang="en-US" sz="2400" dirty="0"/>
          </a:p>
        </p:txBody>
      </p:sp>
      <p:sp>
        <p:nvSpPr>
          <p:cNvPr id="17" name="Slide Number Placeholder 16">
            <a:extLst>
              <a:ext uri="{FF2B5EF4-FFF2-40B4-BE49-F238E27FC236}">
                <a16:creationId xmlns:a16="http://schemas.microsoft.com/office/drawing/2014/main" id="{19D203D7-52C0-41AB-9238-F69D51235EC0}"/>
              </a:ext>
            </a:extLst>
          </p:cNvPr>
          <p:cNvSpPr>
            <a:spLocks noGrp="1"/>
          </p:cNvSpPr>
          <p:nvPr>
            <p:ph type="sldNum" sz="quarter" idx="12"/>
          </p:nvPr>
        </p:nvSpPr>
        <p:spPr/>
        <p:txBody>
          <a:bodyPr/>
          <a:lstStyle/>
          <a:p>
            <a:fld id="{3A98EE3D-8CD1-4C3F-BD1C-C98C9596463C}" type="slidenum">
              <a:rPr lang="en-US" sz="2400" smtClean="0"/>
              <a:pPr/>
              <a:t>4</a:t>
            </a:fld>
            <a:endParaRPr lang="en-US" sz="2400" dirty="0"/>
          </a:p>
        </p:txBody>
      </p:sp>
      <p:pic>
        <p:nvPicPr>
          <p:cNvPr id="16" name="Picture Placeholder 15" descr="Man shows something on laptop">
            <a:extLst>
              <a:ext uri="{FF2B5EF4-FFF2-40B4-BE49-F238E27FC236}">
                <a16:creationId xmlns:a16="http://schemas.microsoft.com/office/drawing/2014/main" id="{22FB2237-B866-4C19-BF30-A9BFA8E15C02}"/>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t="12" b="12"/>
          <a:stretch/>
        </p:blipFill>
        <p:spPr/>
      </p:pic>
      <p:sp>
        <p:nvSpPr>
          <p:cNvPr id="5" name="Title 4">
            <a:extLst>
              <a:ext uri="{FF2B5EF4-FFF2-40B4-BE49-F238E27FC236}">
                <a16:creationId xmlns:a16="http://schemas.microsoft.com/office/drawing/2014/main" id="{8AD2E63C-40F7-4CF4-BE57-F002221AABF4}"/>
              </a:ext>
            </a:extLst>
          </p:cNvPr>
          <p:cNvSpPr>
            <a:spLocks noGrp="1"/>
          </p:cNvSpPr>
          <p:nvPr>
            <p:ph type="title"/>
          </p:nvPr>
        </p:nvSpPr>
        <p:spPr/>
        <p:txBody>
          <a:bodyPr>
            <a:normAutofit/>
          </a:bodyPr>
          <a:lstStyle/>
          <a:p>
            <a:r>
              <a:rPr lang="en-US" sz="4800" b="1" dirty="0" smtClean="0"/>
              <a:t>Advantages</a:t>
            </a:r>
            <a:endParaRPr lang="ru-RU" sz="4800" b="1" dirty="0"/>
          </a:p>
        </p:txBody>
      </p:sp>
      <p:sp>
        <p:nvSpPr>
          <p:cNvPr id="6" name="Content Placeholder 5">
            <a:extLst>
              <a:ext uri="{FF2B5EF4-FFF2-40B4-BE49-F238E27FC236}">
                <a16:creationId xmlns:a16="http://schemas.microsoft.com/office/drawing/2014/main" id="{F3317B3A-F74B-4C4D-837E-EF535894307C}"/>
              </a:ext>
            </a:extLst>
          </p:cNvPr>
          <p:cNvSpPr>
            <a:spLocks noGrp="1"/>
          </p:cNvSpPr>
          <p:nvPr>
            <p:ph sz="half" idx="1"/>
          </p:nvPr>
        </p:nvSpPr>
        <p:spPr>
          <a:xfrm>
            <a:off x="514715" y="1812758"/>
            <a:ext cx="10905457" cy="3826041"/>
          </a:xfrm>
        </p:spPr>
        <p:txBody>
          <a:bodyPr numCol="2" spcCol="540000">
            <a:normAutofit/>
          </a:bodyPr>
          <a:lstStyle/>
          <a:p>
            <a:pPr marL="171450" indent="-171450">
              <a:lnSpc>
                <a:spcPct val="90000"/>
              </a:lnSpc>
              <a:spcBef>
                <a:spcPts val="1800"/>
              </a:spcBef>
              <a:spcAft>
                <a:spcPts val="0"/>
              </a:spcAft>
              <a:buFont typeface="Wingdings" panose="05000000000000000000" pitchFamily="2" charset="2"/>
              <a:buChar char="§"/>
            </a:pPr>
            <a:r>
              <a:rPr lang="en-US" sz="2000" dirty="0"/>
              <a:t>It is an ideal substitute for traditional </a:t>
            </a:r>
            <a:r>
              <a:rPr lang="en-US" sz="2000" dirty="0" smtClean="0"/>
              <a:t>settings</a:t>
            </a:r>
          </a:p>
          <a:p>
            <a:pPr marL="171450" indent="-171450">
              <a:lnSpc>
                <a:spcPct val="90000"/>
              </a:lnSpc>
              <a:spcBef>
                <a:spcPts val="1800"/>
              </a:spcBef>
              <a:spcAft>
                <a:spcPts val="0"/>
              </a:spcAft>
              <a:buFont typeface="Wingdings" panose="05000000000000000000" pitchFamily="2" charset="2"/>
              <a:buChar char="§"/>
            </a:pPr>
            <a:r>
              <a:rPr lang="en-US" sz="2000" dirty="0" smtClean="0"/>
              <a:t> Provides </a:t>
            </a:r>
            <a:r>
              <a:rPr lang="en-US" sz="2000" dirty="0"/>
              <a:t>students with clinical skills and have an opportunity to practice decision making in a safe, supportive and realistic </a:t>
            </a:r>
            <a:r>
              <a:rPr lang="en-US" sz="2000" dirty="0" smtClean="0"/>
              <a:t>environment.</a:t>
            </a:r>
            <a:endParaRPr lang="en-US" sz="2000" dirty="0"/>
          </a:p>
          <a:p>
            <a:pPr marL="171450" indent="-171450">
              <a:lnSpc>
                <a:spcPct val="90000"/>
              </a:lnSpc>
              <a:spcBef>
                <a:spcPts val="1800"/>
              </a:spcBef>
              <a:spcAft>
                <a:spcPts val="0"/>
              </a:spcAft>
              <a:buFont typeface="Wingdings" panose="05000000000000000000" pitchFamily="2" charset="2"/>
              <a:buChar char="§"/>
            </a:pPr>
            <a:r>
              <a:rPr lang="en-US" sz="2000" dirty="0" smtClean="0"/>
              <a:t>Improves clinical abilities</a:t>
            </a:r>
          </a:p>
          <a:p>
            <a:pPr marL="171450" indent="-171450">
              <a:lnSpc>
                <a:spcPct val="90000"/>
              </a:lnSpc>
              <a:spcBef>
                <a:spcPts val="1800"/>
              </a:spcBef>
              <a:spcAft>
                <a:spcPts val="0"/>
              </a:spcAft>
              <a:buFont typeface="Wingdings" panose="05000000000000000000" pitchFamily="2" charset="2"/>
              <a:buChar char="§"/>
            </a:pPr>
            <a:r>
              <a:rPr lang="en-US" sz="2000" dirty="0" smtClean="0"/>
              <a:t>Allows collaboration with others</a:t>
            </a:r>
          </a:p>
          <a:p>
            <a:pPr marL="171450" indent="-171450">
              <a:lnSpc>
                <a:spcPct val="90000"/>
              </a:lnSpc>
              <a:spcBef>
                <a:spcPts val="1800"/>
              </a:spcBef>
              <a:spcAft>
                <a:spcPts val="0"/>
              </a:spcAft>
              <a:buFont typeface="Wingdings" panose="05000000000000000000" pitchFamily="2" charset="2"/>
              <a:buChar char="§"/>
            </a:pPr>
            <a:r>
              <a:rPr lang="en-US" sz="2000" dirty="0" smtClean="0"/>
              <a:t>Improves confidence in providing care to patients</a:t>
            </a:r>
          </a:p>
          <a:p>
            <a:pPr marL="171450" indent="-171450">
              <a:lnSpc>
                <a:spcPct val="90000"/>
              </a:lnSpc>
              <a:spcBef>
                <a:spcPts val="1800"/>
              </a:spcBef>
              <a:spcAft>
                <a:spcPts val="0"/>
              </a:spcAft>
              <a:buFont typeface="Wingdings" panose="05000000000000000000" pitchFamily="2" charset="2"/>
              <a:buChar char="§"/>
            </a:pPr>
            <a:r>
              <a:rPr lang="en-US" sz="2000" dirty="0" smtClean="0"/>
              <a:t>Allows nurse educators to evaluate learning and performance</a:t>
            </a:r>
          </a:p>
          <a:p>
            <a:pPr marL="171450" indent="-171450">
              <a:lnSpc>
                <a:spcPct val="90000"/>
              </a:lnSpc>
              <a:spcBef>
                <a:spcPts val="1800"/>
              </a:spcBef>
              <a:spcAft>
                <a:spcPts val="0"/>
              </a:spcAft>
              <a:buFont typeface="Wingdings" panose="05000000000000000000" pitchFamily="2" charset="2"/>
              <a:buChar char="§"/>
            </a:pPr>
            <a:r>
              <a:rPr lang="en-US" sz="2000" dirty="0" smtClean="0"/>
              <a:t>Instructors are able to improve  and refine their teaching strategies.</a:t>
            </a:r>
          </a:p>
          <a:p>
            <a:pPr marL="0" indent="0" algn="r">
              <a:lnSpc>
                <a:spcPct val="90000"/>
              </a:lnSpc>
              <a:spcBef>
                <a:spcPts val="1800"/>
              </a:spcBef>
              <a:spcAft>
                <a:spcPts val="0"/>
              </a:spcAft>
              <a:buNone/>
            </a:pPr>
            <a:r>
              <a:rPr lang="en-US" sz="2000" dirty="0"/>
              <a:t>(</a:t>
            </a:r>
            <a:r>
              <a:rPr lang="en-US" sz="2000" dirty="0" smtClean="0"/>
              <a:t>Zhen</a:t>
            </a:r>
            <a:r>
              <a:rPr lang="en-US" sz="2000" dirty="0"/>
              <a:t> </a:t>
            </a:r>
            <a:r>
              <a:rPr lang="en-US" sz="2000" dirty="0" smtClean="0"/>
              <a:t>et al., 2021)</a:t>
            </a:r>
            <a:endParaRPr lang="en-US" sz="2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952" y="3862940"/>
            <a:ext cx="4525328" cy="2292080"/>
          </a:xfrm>
          <a:prstGeom prst="rect">
            <a:avLst/>
          </a:prstGeom>
        </p:spPr>
      </p:pic>
    </p:spTree>
    <p:extLst>
      <p:ext uri="{BB962C8B-B14F-4D97-AF65-F5344CB8AC3E}">
        <p14:creationId xmlns:p14="http://schemas.microsoft.com/office/powerpoint/2010/main" val="300756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B22FA0-BA43-4FB3-B8B8-40528C0A9633}"/>
              </a:ext>
            </a:extLst>
          </p:cNvPr>
          <p:cNvSpPr>
            <a:spLocks noGrp="1"/>
          </p:cNvSpPr>
          <p:nvPr>
            <p:ph type="ftr" sz="quarter" idx="11"/>
          </p:nvPr>
        </p:nvSpPr>
        <p:spPr/>
        <p:txBody>
          <a:bodyPr/>
          <a:lstStyle/>
          <a:p>
            <a:endParaRPr lang="en-US" dirty="0"/>
          </a:p>
        </p:txBody>
      </p:sp>
      <p:sp>
        <p:nvSpPr>
          <p:cNvPr id="17" name="Slide Number Placeholder 16">
            <a:extLst>
              <a:ext uri="{FF2B5EF4-FFF2-40B4-BE49-F238E27FC236}">
                <a16:creationId xmlns:a16="http://schemas.microsoft.com/office/drawing/2014/main" id="{19D203D7-52C0-41AB-9238-F69D51235EC0}"/>
              </a:ext>
            </a:extLst>
          </p:cNvPr>
          <p:cNvSpPr>
            <a:spLocks noGrp="1"/>
          </p:cNvSpPr>
          <p:nvPr>
            <p:ph type="sldNum" sz="quarter" idx="12"/>
          </p:nvPr>
        </p:nvSpPr>
        <p:spPr/>
        <p:txBody>
          <a:bodyPr/>
          <a:lstStyle/>
          <a:p>
            <a:fld id="{3A98EE3D-8CD1-4C3F-BD1C-C98C9596463C}" type="slidenum">
              <a:rPr lang="en-US" smtClean="0"/>
              <a:pPr/>
              <a:t>5</a:t>
            </a:fld>
            <a:endParaRPr lang="en-US" dirty="0"/>
          </a:p>
        </p:txBody>
      </p:sp>
      <p:pic>
        <p:nvPicPr>
          <p:cNvPr id="16" name="Picture Placeholder 15" descr="Man shows something on laptop">
            <a:extLst>
              <a:ext uri="{FF2B5EF4-FFF2-40B4-BE49-F238E27FC236}">
                <a16:creationId xmlns:a16="http://schemas.microsoft.com/office/drawing/2014/main" id="{22FB2237-B866-4C19-BF30-A9BFA8E15C02}"/>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t="12" b="12"/>
          <a:stretch/>
        </p:blipFill>
        <p:spPr/>
      </p:pic>
      <p:sp>
        <p:nvSpPr>
          <p:cNvPr id="5" name="Title 4">
            <a:extLst>
              <a:ext uri="{FF2B5EF4-FFF2-40B4-BE49-F238E27FC236}">
                <a16:creationId xmlns:a16="http://schemas.microsoft.com/office/drawing/2014/main" id="{8AD2E63C-40F7-4CF4-BE57-F002221AABF4}"/>
              </a:ext>
            </a:extLst>
          </p:cNvPr>
          <p:cNvSpPr>
            <a:spLocks noGrp="1"/>
          </p:cNvSpPr>
          <p:nvPr>
            <p:ph type="title"/>
          </p:nvPr>
        </p:nvSpPr>
        <p:spPr/>
        <p:txBody>
          <a:bodyPr/>
          <a:lstStyle/>
          <a:p>
            <a:r>
              <a:rPr lang="en-US" b="1" dirty="0" smtClean="0"/>
              <a:t>Challenges</a:t>
            </a:r>
            <a:endParaRPr lang="ru-RU" b="1" dirty="0"/>
          </a:p>
        </p:txBody>
      </p:sp>
      <p:sp>
        <p:nvSpPr>
          <p:cNvPr id="6" name="Content Placeholder 5">
            <a:extLst>
              <a:ext uri="{FF2B5EF4-FFF2-40B4-BE49-F238E27FC236}">
                <a16:creationId xmlns:a16="http://schemas.microsoft.com/office/drawing/2014/main" id="{F3317B3A-F74B-4C4D-837E-EF535894307C}"/>
              </a:ext>
            </a:extLst>
          </p:cNvPr>
          <p:cNvSpPr>
            <a:spLocks noGrp="1"/>
          </p:cNvSpPr>
          <p:nvPr>
            <p:ph sz="half" idx="1"/>
          </p:nvPr>
        </p:nvSpPr>
        <p:spPr>
          <a:xfrm>
            <a:off x="514715" y="1812758"/>
            <a:ext cx="10905457" cy="3940341"/>
          </a:xfrm>
        </p:spPr>
        <p:txBody>
          <a:bodyPr numCol="3" spcCol="540000">
            <a:noAutofit/>
          </a:bodyPr>
          <a:lstStyle/>
          <a:p>
            <a:pPr marL="171450" indent="-171450">
              <a:lnSpc>
                <a:spcPct val="90000"/>
              </a:lnSpc>
              <a:spcBef>
                <a:spcPts val="1800"/>
              </a:spcBef>
              <a:spcAft>
                <a:spcPts val="0"/>
              </a:spcAft>
              <a:buFont typeface="Wingdings" panose="05000000000000000000" pitchFamily="2" charset="2"/>
              <a:buChar char="§"/>
            </a:pPr>
            <a:r>
              <a:rPr lang="en-US" sz="2000" dirty="0" smtClean="0"/>
              <a:t>There is potential for bias towards higher fidelity levels among learners and educators.</a:t>
            </a:r>
            <a:endParaRPr lang="en-US" sz="2000" dirty="0"/>
          </a:p>
          <a:p>
            <a:pPr marL="171450" indent="-171450">
              <a:lnSpc>
                <a:spcPct val="90000"/>
              </a:lnSpc>
              <a:spcBef>
                <a:spcPts val="1800"/>
              </a:spcBef>
              <a:spcAft>
                <a:spcPts val="0"/>
              </a:spcAft>
              <a:buFont typeface="Wingdings" panose="05000000000000000000" pitchFamily="2" charset="2"/>
              <a:buChar char="§"/>
            </a:pPr>
            <a:r>
              <a:rPr lang="en-US" sz="2000" dirty="0" smtClean="0"/>
              <a:t>Increases cognitive load overwhelming participants hence decreasing learning.</a:t>
            </a:r>
          </a:p>
          <a:p>
            <a:pPr marL="171450" indent="-171450">
              <a:lnSpc>
                <a:spcPct val="90000"/>
              </a:lnSpc>
              <a:spcBef>
                <a:spcPts val="1800"/>
              </a:spcBef>
              <a:spcAft>
                <a:spcPts val="0"/>
              </a:spcAft>
              <a:buFont typeface="Wingdings" panose="05000000000000000000" pitchFamily="2" charset="2"/>
              <a:buChar char="§"/>
            </a:pPr>
            <a:r>
              <a:rPr lang="en-US" sz="2000" dirty="0" smtClean="0"/>
              <a:t>Requires significant expenditure of resources.</a:t>
            </a:r>
          </a:p>
          <a:p>
            <a:pPr marL="171450" indent="-171450">
              <a:lnSpc>
                <a:spcPct val="90000"/>
              </a:lnSpc>
              <a:spcBef>
                <a:spcPts val="1800"/>
              </a:spcBef>
              <a:spcAft>
                <a:spcPts val="0"/>
              </a:spcAft>
              <a:buFont typeface="Wingdings" panose="05000000000000000000" pitchFamily="2" charset="2"/>
              <a:buChar char="§"/>
            </a:pPr>
            <a:r>
              <a:rPr lang="en-US" sz="2000" dirty="0" smtClean="0"/>
              <a:t>It require cautiously allocation of time, money and personnel in developing and implementing HFS.</a:t>
            </a:r>
          </a:p>
          <a:p>
            <a:pPr marL="171450" indent="-171450">
              <a:lnSpc>
                <a:spcPct val="90000"/>
              </a:lnSpc>
              <a:spcBef>
                <a:spcPts val="1800"/>
              </a:spcBef>
              <a:spcAft>
                <a:spcPts val="0"/>
              </a:spcAft>
              <a:buFont typeface="Wingdings" panose="05000000000000000000" pitchFamily="2" charset="2"/>
              <a:buChar char="§"/>
            </a:pPr>
            <a:r>
              <a:rPr lang="en-US" sz="2000" dirty="0" smtClean="0"/>
              <a:t>Limitation on what one can take at a time depending with content. Learners’ characteristics and environment. </a:t>
            </a:r>
            <a:endParaRPr lang="en-US" sz="2000" dirty="0"/>
          </a:p>
          <a:p>
            <a:pPr marL="171450" indent="-171450">
              <a:lnSpc>
                <a:spcPct val="90000"/>
              </a:lnSpc>
              <a:spcBef>
                <a:spcPts val="1800"/>
              </a:spcBef>
              <a:spcAft>
                <a:spcPts val="0"/>
              </a:spcAft>
              <a:buFont typeface="Wingdings" panose="05000000000000000000" pitchFamily="2" charset="2"/>
              <a:buChar char="§"/>
            </a:pPr>
            <a:r>
              <a:rPr lang="en-US" sz="2000" dirty="0" smtClean="0"/>
              <a:t> Depending with high fidelity context it can lead to heightened levels of extraneous cognitive load.</a:t>
            </a:r>
          </a:p>
          <a:p>
            <a:pPr marL="0" indent="0" algn="r">
              <a:lnSpc>
                <a:spcPct val="90000"/>
              </a:lnSpc>
              <a:spcBef>
                <a:spcPts val="1800"/>
              </a:spcBef>
              <a:spcAft>
                <a:spcPts val="0"/>
              </a:spcAft>
              <a:buNone/>
            </a:pPr>
            <a:r>
              <a:rPr lang="en-US" sz="2000" dirty="0" smtClean="0"/>
              <a:t>(Carey </a:t>
            </a:r>
            <a:r>
              <a:rPr lang="en-US" sz="2000" dirty="0"/>
              <a:t>&amp; </a:t>
            </a:r>
            <a:r>
              <a:rPr lang="en-US" sz="2000" dirty="0" err="1"/>
              <a:t>Rossler</a:t>
            </a:r>
            <a:r>
              <a:rPr lang="en-US" sz="2000" dirty="0"/>
              <a:t>, </a:t>
            </a:r>
            <a:r>
              <a:rPr lang="en-US" sz="2000" dirty="0" smtClean="0"/>
              <a:t>2020)</a:t>
            </a:r>
            <a:endParaRPr lang="en-US" sz="2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681" y="3230880"/>
            <a:ext cx="4335206" cy="2614003"/>
          </a:xfrm>
          <a:prstGeom prst="rect">
            <a:avLst/>
          </a:prstGeom>
        </p:spPr>
      </p:pic>
    </p:spTree>
    <p:extLst>
      <p:ext uri="{BB962C8B-B14F-4D97-AF65-F5344CB8AC3E}">
        <p14:creationId xmlns:p14="http://schemas.microsoft.com/office/powerpoint/2010/main" val="386380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people discuss something">
            <a:extLst>
              <a:ext uri="{FF2B5EF4-FFF2-40B4-BE49-F238E27FC236}">
                <a16:creationId xmlns:a16="http://schemas.microsoft.com/office/drawing/2014/main" id="{8E4315D2-4A95-4A93-B1F8-7FD58C7B2BD0}"/>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t="74" b="74"/>
          <a:stretch/>
        </p:blipFill>
        <p:spPr/>
      </p:pic>
      <p:sp>
        <p:nvSpPr>
          <p:cNvPr id="3" name="Title 2">
            <a:extLst>
              <a:ext uri="{FF2B5EF4-FFF2-40B4-BE49-F238E27FC236}">
                <a16:creationId xmlns:a16="http://schemas.microsoft.com/office/drawing/2014/main" id="{DA019A2A-640A-4285-BA5E-7A47E95D04EC}"/>
              </a:ext>
            </a:extLst>
          </p:cNvPr>
          <p:cNvSpPr>
            <a:spLocks noGrp="1"/>
          </p:cNvSpPr>
          <p:nvPr>
            <p:ph type="title"/>
          </p:nvPr>
        </p:nvSpPr>
        <p:spPr/>
        <p:txBody>
          <a:bodyPr>
            <a:normAutofit fontScale="90000"/>
          </a:bodyPr>
          <a:lstStyle/>
          <a:p>
            <a:pPr algn="ctr"/>
            <a:r>
              <a:rPr lang="en-US" b="1" dirty="0" smtClean="0"/>
              <a:t>Best Practices of HFS</a:t>
            </a:r>
            <a:endParaRPr lang="en-US" b="1" dirty="0"/>
          </a:p>
        </p:txBody>
      </p:sp>
      <p:sp>
        <p:nvSpPr>
          <p:cNvPr id="4" name="Text Placeholder 3">
            <a:extLst>
              <a:ext uri="{FF2B5EF4-FFF2-40B4-BE49-F238E27FC236}">
                <a16:creationId xmlns:a16="http://schemas.microsoft.com/office/drawing/2014/main" id="{FBA1D6E0-6A9C-4ADB-984E-B54DD59C6DF0}"/>
              </a:ext>
            </a:extLst>
          </p:cNvPr>
          <p:cNvSpPr>
            <a:spLocks noGrp="1"/>
          </p:cNvSpPr>
          <p:nvPr>
            <p:ph type="body" sz="half" idx="2"/>
          </p:nvPr>
        </p:nvSpPr>
        <p:spPr>
          <a:xfrm>
            <a:off x="403625" y="2083690"/>
            <a:ext cx="3757408" cy="3311706"/>
          </a:xfrm>
        </p:spPr>
        <p:txBody>
          <a:bodyPr>
            <a:noAutofit/>
          </a:bodyPr>
          <a:lstStyle/>
          <a:p>
            <a:r>
              <a:rPr lang="en-US" sz="2400" dirty="0"/>
              <a:t>Physical or environmental fidelity</a:t>
            </a:r>
            <a:endParaRPr lang="en-US" sz="2400" dirty="0"/>
          </a:p>
          <a:p>
            <a:r>
              <a:rPr lang="en-US" sz="2400" dirty="0"/>
              <a:t>Conceptual fidelity </a:t>
            </a:r>
            <a:endParaRPr lang="en-US" sz="2400" dirty="0" smtClean="0"/>
          </a:p>
          <a:p>
            <a:r>
              <a:rPr lang="en-US" sz="2400" dirty="0"/>
              <a:t>Functional fidelity </a:t>
            </a:r>
            <a:endParaRPr lang="en-US" sz="2400" dirty="0" smtClean="0"/>
          </a:p>
          <a:p>
            <a:r>
              <a:rPr lang="en-US" sz="2400" dirty="0"/>
              <a:t>Psychological fidelity </a:t>
            </a:r>
            <a:endParaRPr lang="en-US" sz="2400" dirty="0" smtClean="0"/>
          </a:p>
          <a:p>
            <a:pPr marL="0" indent="0" algn="r">
              <a:buNone/>
            </a:pPr>
            <a:r>
              <a:rPr lang="en-US" sz="2400" dirty="0"/>
              <a:t>(</a:t>
            </a:r>
            <a:r>
              <a:rPr lang="en-US" sz="2400" dirty="0" smtClean="0"/>
              <a:t>Carey</a:t>
            </a:r>
            <a:r>
              <a:rPr lang="en-US" sz="2400" dirty="0"/>
              <a:t> </a:t>
            </a:r>
            <a:r>
              <a:rPr lang="en-US" sz="2400" dirty="0" smtClean="0"/>
              <a:t>&amp; </a:t>
            </a:r>
            <a:r>
              <a:rPr lang="en-US" sz="2400" dirty="0" err="1" smtClean="0"/>
              <a:t>Rossler</a:t>
            </a:r>
            <a:r>
              <a:rPr lang="en-US" sz="2400" dirty="0" smtClean="0"/>
              <a:t>, 2020</a:t>
            </a:r>
            <a:r>
              <a:rPr lang="en-US" sz="2400" dirty="0"/>
              <a:t>)</a:t>
            </a:r>
            <a:endParaRPr lang="en-US" sz="2400" dirty="0"/>
          </a:p>
        </p:txBody>
      </p:sp>
      <p:sp>
        <p:nvSpPr>
          <p:cNvPr id="5" name="Footer Placeholder 4">
            <a:extLst>
              <a:ext uri="{FF2B5EF4-FFF2-40B4-BE49-F238E27FC236}">
                <a16:creationId xmlns:a16="http://schemas.microsoft.com/office/drawing/2014/main" id="{8DD3FEC5-159E-43A5-9588-54A48A0C2BCE}"/>
              </a:ext>
            </a:extLst>
          </p:cNvPr>
          <p:cNvSpPr>
            <a:spLocks noGrp="1"/>
          </p:cNvSpPr>
          <p:nvPr>
            <p:ph type="ftr" sz="quarter" idx="11"/>
          </p:nvPr>
        </p:nvSpPr>
        <p:spPr/>
        <p:txBody>
          <a:bodyPr/>
          <a:lstStyle/>
          <a:p>
            <a:r>
              <a:rPr lang="en-US" dirty="0"/>
              <a:t>TEACH A COURSE</a:t>
            </a:r>
          </a:p>
        </p:txBody>
      </p:sp>
      <p:sp>
        <p:nvSpPr>
          <p:cNvPr id="2" name="Slide Number Placeholder 1">
            <a:extLst>
              <a:ext uri="{FF2B5EF4-FFF2-40B4-BE49-F238E27FC236}">
                <a16:creationId xmlns:a16="http://schemas.microsoft.com/office/drawing/2014/main" id="{70E83EE9-686B-49B9-8CF4-6F5F84A0A420}"/>
              </a:ext>
            </a:extLst>
          </p:cNvPr>
          <p:cNvSpPr>
            <a:spLocks noGrp="1"/>
          </p:cNvSpPr>
          <p:nvPr>
            <p:ph type="sldNum" sz="quarter" idx="12"/>
          </p:nvPr>
        </p:nvSpPr>
        <p:spPr/>
        <p:txBody>
          <a:bodyPr/>
          <a:lstStyle/>
          <a:p>
            <a:fld id="{3A98EE3D-8CD1-4C3F-BD1C-C98C9596463C}" type="slidenum">
              <a:rPr lang="en-US" smtClean="0"/>
              <a:t>6</a:t>
            </a:fld>
            <a:endParaRPr lang="en-US" dirty="0"/>
          </a:p>
        </p:txBody>
      </p:sp>
      <p:pic>
        <p:nvPicPr>
          <p:cNvPr id="23" name="Picture Placeholder 22">
            <a:extLst>
              <a:ext uri="{FF2B5EF4-FFF2-40B4-BE49-F238E27FC236}">
                <a16:creationId xmlns:a16="http://schemas.microsoft.com/office/drawing/2014/main" id="{F00E1472-27F6-44F9-9FC8-BE4D077BF742}"/>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5946414" y="1692275"/>
            <a:ext cx="5898284" cy="3190875"/>
          </a:xfrm>
        </p:spPr>
      </p:pic>
    </p:spTree>
    <p:extLst>
      <p:ext uri="{BB962C8B-B14F-4D97-AF65-F5344CB8AC3E}">
        <p14:creationId xmlns:p14="http://schemas.microsoft.com/office/powerpoint/2010/main" val="28677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people discuss something">
            <a:extLst>
              <a:ext uri="{FF2B5EF4-FFF2-40B4-BE49-F238E27FC236}">
                <a16:creationId xmlns:a16="http://schemas.microsoft.com/office/drawing/2014/main" id="{8E4315D2-4A95-4A93-B1F8-7FD58C7B2BD0}"/>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t="74" b="74"/>
          <a:stretch/>
        </p:blipFill>
        <p:spPr/>
      </p:pic>
      <p:sp>
        <p:nvSpPr>
          <p:cNvPr id="3" name="Title 2">
            <a:extLst>
              <a:ext uri="{FF2B5EF4-FFF2-40B4-BE49-F238E27FC236}">
                <a16:creationId xmlns:a16="http://schemas.microsoft.com/office/drawing/2014/main" id="{DA019A2A-640A-4285-BA5E-7A47E95D04EC}"/>
              </a:ext>
            </a:extLst>
          </p:cNvPr>
          <p:cNvSpPr>
            <a:spLocks noGrp="1"/>
          </p:cNvSpPr>
          <p:nvPr>
            <p:ph type="title"/>
          </p:nvPr>
        </p:nvSpPr>
        <p:spPr/>
        <p:txBody>
          <a:bodyPr>
            <a:normAutofit fontScale="90000"/>
          </a:bodyPr>
          <a:lstStyle/>
          <a:p>
            <a:r>
              <a:rPr lang="en-US" dirty="0"/>
              <a:t>Augmented reality (AR)</a:t>
            </a:r>
            <a:endParaRPr lang="en-US" dirty="0"/>
          </a:p>
        </p:txBody>
      </p:sp>
      <p:sp>
        <p:nvSpPr>
          <p:cNvPr id="4" name="Text Placeholder 3">
            <a:extLst>
              <a:ext uri="{FF2B5EF4-FFF2-40B4-BE49-F238E27FC236}">
                <a16:creationId xmlns:a16="http://schemas.microsoft.com/office/drawing/2014/main" id="{FBA1D6E0-6A9C-4ADB-984E-B54DD59C6DF0}"/>
              </a:ext>
            </a:extLst>
          </p:cNvPr>
          <p:cNvSpPr>
            <a:spLocks noGrp="1"/>
          </p:cNvSpPr>
          <p:nvPr>
            <p:ph type="body" sz="half" idx="2"/>
          </p:nvPr>
        </p:nvSpPr>
        <p:spPr>
          <a:xfrm>
            <a:off x="403624" y="2083690"/>
            <a:ext cx="4111225" cy="3955160"/>
          </a:xfrm>
        </p:spPr>
        <p:txBody>
          <a:bodyPr>
            <a:noAutofit/>
          </a:bodyPr>
          <a:lstStyle/>
          <a:p>
            <a:r>
              <a:rPr lang="en-US" dirty="0" smtClean="0"/>
              <a:t>Established technology that blends with virtual technology in real world in mock ward clinical suite.</a:t>
            </a:r>
            <a:endParaRPr lang="en-US" dirty="0"/>
          </a:p>
          <a:p>
            <a:r>
              <a:rPr lang="en-US" dirty="0" smtClean="0"/>
              <a:t>Scenarios are incorporated in varying healthcare setting to contextualize clinical environment.</a:t>
            </a:r>
          </a:p>
          <a:p>
            <a:r>
              <a:rPr lang="en-US" dirty="0" smtClean="0"/>
              <a:t>The curriculum is aligned with professional and regulatory standards in delivery of simulation recreating immersive suites.</a:t>
            </a:r>
          </a:p>
          <a:p>
            <a:pPr marL="0" indent="0" algn="r">
              <a:buNone/>
            </a:pPr>
            <a:r>
              <a:rPr lang="en-US" dirty="0"/>
              <a:t>(Bellamy, 2022)</a:t>
            </a:r>
            <a:endParaRPr lang="en-US" dirty="0"/>
          </a:p>
        </p:txBody>
      </p:sp>
      <p:sp>
        <p:nvSpPr>
          <p:cNvPr id="5" name="Footer Placeholder 4">
            <a:extLst>
              <a:ext uri="{FF2B5EF4-FFF2-40B4-BE49-F238E27FC236}">
                <a16:creationId xmlns:a16="http://schemas.microsoft.com/office/drawing/2014/main" id="{8DD3FEC5-159E-43A5-9588-54A48A0C2BCE}"/>
              </a:ext>
            </a:extLst>
          </p:cNvPr>
          <p:cNvSpPr>
            <a:spLocks noGrp="1"/>
          </p:cNvSpPr>
          <p:nvPr>
            <p:ph type="ftr" sz="quarter" idx="11"/>
          </p:nvPr>
        </p:nvSpPr>
        <p:spPr/>
        <p:txBody>
          <a:bodyPr/>
          <a:lstStyle/>
          <a:p>
            <a:r>
              <a:rPr lang="en-US" dirty="0"/>
              <a:t>TEACH A COURSE</a:t>
            </a:r>
          </a:p>
        </p:txBody>
      </p:sp>
      <p:sp>
        <p:nvSpPr>
          <p:cNvPr id="2" name="Slide Number Placeholder 1">
            <a:extLst>
              <a:ext uri="{FF2B5EF4-FFF2-40B4-BE49-F238E27FC236}">
                <a16:creationId xmlns:a16="http://schemas.microsoft.com/office/drawing/2014/main" id="{70E83EE9-686B-49B9-8CF4-6F5F84A0A420}"/>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23" name="Picture Placeholder 22">
            <a:extLst>
              <a:ext uri="{FF2B5EF4-FFF2-40B4-BE49-F238E27FC236}">
                <a16:creationId xmlns:a16="http://schemas.microsoft.com/office/drawing/2014/main" id="{F00E1472-27F6-44F9-9FC8-BE4D077BF742}"/>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5600700" y="1802256"/>
            <a:ext cx="6591300" cy="2860740"/>
          </a:xfrm>
        </p:spPr>
      </p:pic>
    </p:spTree>
    <p:extLst>
      <p:ext uri="{BB962C8B-B14F-4D97-AF65-F5344CB8AC3E}">
        <p14:creationId xmlns:p14="http://schemas.microsoft.com/office/powerpoint/2010/main" val="318931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9C2CC8-7675-4EA7-B0DF-8BB3BBD066C4}"/>
              </a:ext>
            </a:extLst>
          </p:cNvPr>
          <p:cNvSpPr>
            <a:spLocks noGrp="1"/>
          </p:cNvSpPr>
          <p:nvPr>
            <p:ph type="ftr" sz="quarter" idx="11"/>
          </p:nvPr>
        </p:nvSpPr>
        <p:spPr/>
        <p:txBody>
          <a:bodyPr/>
          <a:lstStyle/>
          <a:p>
            <a:r>
              <a:rPr lang="en-US" dirty="0"/>
              <a:t>TEACH A COURSE</a:t>
            </a:r>
          </a:p>
        </p:txBody>
      </p:sp>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8</a:t>
            </a:fld>
            <a:endParaRPr lang="en-US" dirty="0"/>
          </a:p>
        </p:txBody>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lstStyle/>
          <a:p>
            <a:r>
              <a:rPr lang="en-US" dirty="0" smtClean="0"/>
              <a:t>Advantages of AR</a:t>
            </a:r>
            <a:endParaRPr lang="en-US" dirty="0"/>
          </a:p>
        </p:txBody>
      </p:sp>
      <p:graphicFrame>
        <p:nvGraphicFramePr>
          <p:cNvPr id="5" name="Content Placeholder 2" descr="Smart Art object">
            <a:extLst>
              <a:ext uri="{FF2B5EF4-FFF2-40B4-BE49-F238E27FC236}">
                <a16:creationId xmlns:a16="http://schemas.microsoft.com/office/drawing/2014/main" id="{59405A29-4A0F-429B-A6BA-2D3E9946C76A}"/>
              </a:ext>
            </a:extLst>
          </p:cNvPr>
          <p:cNvGraphicFramePr>
            <a:graphicFrameLocks noGrp="1"/>
          </p:cNvGraphicFramePr>
          <p:nvPr>
            <p:ph sz="half" idx="1"/>
            <p:extLst>
              <p:ext uri="{D42A27DB-BD31-4B8C-83A1-F6EECF244321}">
                <p14:modId xmlns:p14="http://schemas.microsoft.com/office/powerpoint/2010/main" val="1910227634"/>
              </p:ext>
            </p:extLst>
          </p:nvPr>
        </p:nvGraphicFramePr>
        <p:xfrm>
          <a:off x="675022" y="1812925"/>
          <a:ext cx="10906125"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034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9C2CC8-7675-4EA7-B0DF-8BB3BBD066C4}"/>
              </a:ext>
            </a:extLst>
          </p:cNvPr>
          <p:cNvSpPr>
            <a:spLocks noGrp="1"/>
          </p:cNvSpPr>
          <p:nvPr>
            <p:ph type="ftr" sz="quarter" idx="11"/>
          </p:nvPr>
        </p:nvSpPr>
        <p:spPr/>
        <p:txBody>
          <a:bodyPr/>
          <a:lstStyle/>
          <a:p>
            <a:r>
              <a:rPr lang="en-US" dirty="0"/>
              <a:t>TEACH A COURSE</a:t>
            </a:r>
          </a:p>
        </p:txBody>
      </p:sp>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9</a:t>
            </a:fld>
            <a:endParaRPr lang="en-US" dirty="0"/>
          </a:p>
        </p:txBody>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normAutofit/>
          </a:bodyPr>
          <a:lstStyle/>
          <a:p>
            <a:r>
              <a:rPr lang="en-US" sz="4000" b="1" dirty="0" smtClean="0"/>
              <a:t>Limitations</a:t>
            </a:r>
            <a:endParaRPr lang="en-US" sz="4000" b="1" dirty="0"/>
          </a:p>
        </p:txBody>
      </p:sp>
      <p:graphicFrame>
        <p:nvGraphicFramePr>
          <p:cNvPr id="5" name="Content Placeholder 2" descr="Smart Art object">
            <a:extLst>
              <a:ext uri="{FF2B5EF4-FFF2-40B4-BE49-F238E27FC236}">
                <a16:creationId xmlns:a16="http://schemas.microsoft.com/office/drawing/2014/main" id="{59405A29-4A0F-429B-A6BA-2D3E9946C76A}"/>
              </a:ext>
            </a:extLst>
          </p:cNvPr>
          <p:cNvGraphicFramePr>
            <a:graphicFrameLocks noGrp="1"/>
          </p:cNvGraphicFramePr>
          <p:nvPr>
            <p:ph sz="half" idx="1"/>
            <p:extLst>
              <p:ext uri="{D42A27DB-BD31-4B8C-83A1-F6EECF244321}">
                <p14:modId xmlns:p14="http://schemas.microsoft.com/office/powerpoint/2010/main" val="1511860431"/>
              </p:ext>
            </p:extLst>
          </p:nvPr>
        </p:nvGraphicFramePr>
        <p:xfrm>
          <a:off x="675022" y="1812925"/>
          <a:ext cx="10906125"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04608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65060F-1094-41F3-95E3-03DA10677CAD}">
  <ds:schemaRefs>
    <ds:schemaRef ds:uri="http://schemas.microsoft.com/sharepoint/v3/contenttype/forms"/>
  </ds:schemaRefs>
</ds:datastoreItem>
</file>

<file path=customXml/itemProps2.xml><?xml version="1.0" encoding="utf-8"?>
<ds:datastoreItem xmlns:ds="http://schemas.openxmlformats.org/officeDocument/2006/customXml" ds:itemID="{318F16D9-EB65-4F11-9CD9-58377B437CF8}">
  <ds:schemaRefs>
    <ds:schemaRef ds:uri="http://schemas.microsoft.com/office/2006/documentManagement/types"/>
    <ds:schemaRef ds:uri="http://schemas.microsoft.com/office/2006/metadata/properties"/>
    <ds:schemaRef ds:uri="71af3243-3dd4-4a8d-8c0d-dd76da1f02a5"/>
    <ds:schemaRef ds:uri="http://www.w3.org/XML/1998/namespace"/>
    <ds:schemaRef ds:uri="http://purl.org/dc/elements/1.1/"/>
    <ds:schemaRef ds:uri="http://schemas.openxmlformats.org/package/2006/metadata/core-properties"/>
    <ds:schemaRef ds:uri="http://purl.org/dc/terms/"/>
    <ds:schemaRef ds:uri="16c05727-aa75-4e4a-9b5f-8a80a116589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1A09386F-CDB5-4CE9-AE70-AE4E53A63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TM16401371[[fn=Atlas]]</Template>
  <TotalTime>0</TotalTime>
  <Words>2183</Words>
  <Application>Microsoft Office PowerPoint</Application>
  <PresentationFormat>Widescreen</PresentationFormat>
  <Paragraphs>174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Rockwell</vt:lpstr>
      <vt:lpstr>Wingdings</vt:lpstr>
      <vt:lpstr>Atlas</vt:lpstr>
      <vt:lpstr>Types of Simulation</vt:lpstr>
      <vt:lpstr>Overview</vt:lpstr>
      <vt:lpstr>High-Fidelity Simulation (HFS)</vt:lpstr>
      <vt:lpstr>Advantages</vt:lpstr>
      <vt:lpstr>Challenges</vt:lpstr>
      <vt:lpstr>Best Practices of HFS</vt:lpstr>
      <vt:lpstr>Augmented reality (AR)</vt:lpstr>
      <vt:lpstr>Advantages of AR</vt:lpstr>
      <vt:lpstr>Limitations</vt:lpstr>
      <vt:lpstr>Best Practices of AR</vt:lpstr>
      <vt:lpstr>Virtual Reality (VR) </vt:lpstr>
      <vt:lpstr>Advantages of VR </vt:lpstr>
      <vt:lpstr>Challenges of VR</vt:lpstr>
      <vt:lpstr>Best Practices of VR</vt:lpstr>
      <vt:lpstr>Most Effective For Simulation Based Teaching Strategy</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2022-09-11T10:13:49Z</dcterms:created>
  <dcterms:modified xsi:type="dcterms:W3CDTF">2022-09-12T04:39:28Z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