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6" r:id="rId8"/>
    <p:sldId id="267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1007D4-C528-4CB2-B800-BBF8C91B2A5B}" v="92" dt="2023-12-07T18:20:58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87BD8-26A4-49F9-8C28-A9BC37890CE2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DA5FBF4-CDA6-44BB-8C40-5F6E9D84EDE2}">
      <dgm:prSet/>
      <dgm:spPr/>
      <dgm:t>
        <a:bodyPr/>
        <a:lstStyle/>
        <a:p>
          <a:pPr>
            <a:defRPr cap="all"/>
          </a:pPr>
          <a:r>
            <a:rPr lang="en-GB"/>
            <a:t>Continuing/finishing IV therapy</a:t>
          </a:r>
          <a:endParaRPr lang="en-US"/>
        </a:p>
      </dgm:t>
    </dgm:pt>
    <dgm:pt modelId="{6F63EE95-B82A-4C43-BF59-667E2C044D08}" type="parTrans" cxnId="{6C9535F6-DF3C-4FD4-AAD9-7B6015CAC90E}">
      <dgm:prSet/>
      <dgm:spPr/>
      <dgm:t>
        <a:bodyPr/>
        <a:lstStyle/>
        <a:p>
          <a:endParaRPr lang="en-US"/>
        </a:p>
      </dgm:t>
    </dgm:pt>
    <dgm:pt modelId="{6932E075-0577-49D1-B88D-2E3532AC33A2}" type="sibTrans" cxnId="{6C9535F6-DF3C-4FD4-AAD9-7B6015CAC90E}">
      <dgm:prSet/>
      <dgm:spPr/>
      <dgm:t>
        <a:bodyPr/>
        <a:lstStyle/>
        <a:p>
          <a:endParaRPr lang="en-US"/>
        </a:p>
      </dgm:t>
    </dgm:pt>
    <dgm:pt modelId="{4BC60172-FA9F-4E3D-8CA6-FA227AEEDC37}">
      <dgm:prSet/>
      <dgm:spPr/>
      <dgm:t>
        <a:bodyPr/>
        <a:lstStyle/>
        <a:p>
          <a:pPr>
            <a:defRPr cap="all"/>
          </a:pPr>
          <a:r>
            <a:rPr lang="en-GB"/>
            <a:t>Continuous bleeding of a tricky patient </a:t>
          </a:r>
          <a:endParaRPr lang="en-US"/>
        </a:p>
      </dgm:t>
    </dgm:pt>
    <dgm:pt modelId="{D5A905A0-2FFF-4B97-9240-6A5843D3C3D8}" type="parTrans" cxnId="{082A998A-817A-405A-995B-AA4400F8499E}">
      <dgm:prSet/>
      <dgm:spPr/>
      <dgm:t>
        <a:bodyPr/>
        <a:lstStyle/>
        <a:p>
          <a:endParaRPr lang="en-US"/>
        </a:p>
      </dgm:t>
    </dgm:pt>
    <dgm:pt modelId="{374EFC8C-73CE-41C6-A709-2F5385D6216A}" type="sibTrans" cxnId="{082A998A-817A-405A-995B-AA4400F8499E}">
      <dgm:prSet/>
      <dgm:spPr/>
      <dgm:t>
        <a:bodyPr/>
        <a:lstStyle/>
        <a:p>
          <a:endParaRPr lang="en-US"/>
        </a:p>
      </dgm:t>
    </dgm:pt>
    <dgm:pt modelId="{C3706A2F-31FD-47BE-BD9C-9934139D6B12}" type="pres">
      <dgm:prSet presAssocID="{60287BD8-26A4-49F9-8C28-A9BC37890CE2}" presName="root" presStyleCnt="0">
        <dgm:presLayoutVars>
          <dgm:dir/>
          <dgm:resizeHandles val="exact"/>
        </dgm:presLayoutVars>
      </dgm:prSet>
      <dgm:spPr/>
    </dgm:pt>
    <dgm:pt modelId="{392E5230-7270-4C6E-93E4-55AC777CFB62}" type="pres">
      <dgm:prSet presAssocID="{8DA5FBF4-CDA6-44BB-8C40-5F6E9D84EDE2}" presName="compNode" presStyleCnt="0"/>
      <dgm:spPr/>
    </dgm:pt>
    <dgm:pt modelId="{43752FA9-1D70-491A-8153-1165192A8774}" type="pres">
      <dgm:prSet presAssocID="{8DA5FBF4-CDA6-44BB-8C40-5F6E9D84EDE2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CC60BF58-0D06-4C73-B23C-5D7ADFC226F6}" type="pres">
      <dgm:prSet presAssocID="{8DA5FBF4-CDA6-44BB-8C40-5F6E9D84EDE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B577D8B2-9B5A-4513-9431-5549B067E62C}" type="pres">
      <dgm:prSet presAssocID="{8DA5FBF4-CDA6-44BB-8C40-5F6E9D84EDE2}" presName="spaceRect" presStyleCnt="0"/>
      <dgm:spPr/>
    </dgm:pt>
    <dgm:pt modelId="{6F321762-7827-4652-9925-EA900596BF34}" type="pres">
      <dgm:prSet presAssocID="{8DA5FBF4-CDA6-44BB-8C40-5F6E9D84EDE2}" presName="textRect" presStyleLbl="revTx" presStyleIdx="0" presStyleCnt="2">
        <dgm:presLayoutVars>
          <dgm:chMax val="1"/>
          <dgm:chPref val="1"/>
        </dgm:presLayoutVars>
      </dgm:prSet>
      <dgm:spPr/>
    </dgm:pt>
    <dgm:pt modelId="{61689DAF-E1C2-4CEA-ADB6-9A84BC22E495}" type="pres">
      <dgm:prSet presAssocID="{6932E075-0577-49D1-B88D-2E3532AC33A2}" presName="sibTrans" presStyleCnt="0"/>
      <dgm:spPr/>
    </dgm:pt>
    <dgm:pt modelId="{73A55C48-AB5A-427A-9266-5BF4240805B9}" type="pres">
      <dgm:prSet presAssocID="{4BC60172-FA9F-4E3D-8CA6-FA227AEEDC37}" presName="compNode" presStyleCnt="0"/>
      <dgm:spPr/>
    </dgm:pt>
    <dgm:pt modelId="{96FE58C2-9046-4F3F-8515-1059D6F049F2}" type="pres">
      <dgm:prSet presAssocID="{4BC60172-FA9F-4E3D-8CA6-FA227AEEDC37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7F5D698D-568C-4A33-B75A-95DB91199B4B}" type="pres">
      <dgm:prSet presAssocID="{4BC60172-FA9F-4E3D-8CA6-FA227AEEDC3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V"/>
        </a:ext>
      </dgm:extLst>
    </dgm:pt>
    <dgm:pt modelId="{33AAE7E1-27FB-4F0A-8882-42087FD3873B}" type="pres">
      <dgm:prSet presAssocID="{4BC60172-FA9F-4E3D-8CA6-FA227AEEDC37}" presName="spaceRect" presStyleCnt="0"/>
      <dgm:spPr/>
    </dgm:pt>
    <dgm:pt modelId="{BB2A4082-D83C-4933-9E36-C5B99C14053E}" type="pres">
      <dgm:prSet presAssocID="{4BC60172-FA9F-4E3D-8CA6-FA227AEEDC37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CB92F404-0CD2-4935-A25C-3488E0066D69}" type="presOf" srcId="{4BC60172-FA9F-4E3D-8CA6-FA227AEEDC37}" destId="{BB2A4082-D83C-4933-9E36-C5B99C14053E}" srcOrd="0" destOrd="0" presId="urn:microsoft.com/office/officeart/2018/5/layout/IconLeafLabelList"/>
    <dgm:cxn modelId="{83E6110A-A2FA-45E0-8320-C64DBE0C6908}" type="presOf" srcId="{60287BD8-26A4-49F9-8C28-A9BC37890CE2}" destId="{C3706A2F-31FD-47BE-BD9C-9934139D6B12}" srcOrd="0" destOrd="0" presId="urn:microsoft.com/office/officeart/2018/5/layout/IconLeafLabelList"/>
    <dgm:cxn modelId="{082A998A-817A-405A-995B-AA4400F8499E}" srcId="{60287BD8-26A4-49F9-8C28-A9BC37890CE2}" destId="{4BC60172-FA9F-4E3D-8CA6-FA227AEEDC37}" srcOrd="1" destOrd="0" parTransId="{D5A905A0-2FFF-4B97-9240-6A5843D3C3D8}" sibTransId="{374EFC8C-73CE-41C6-A709-2F5385D6216A}"/>
    <dgm:cxn modelId="{E1302E8C-33AB-437A-B0B2-FE83EEF130C3}" type="presOf" srcId="{8DA5FBF4-CDA6-44BB-8C40-5F6E9D84EDE2}" destId="{6F321762-7827-4652-9925-EA900596BF34}" srcOrd="0" destOrd="0" presId="urn:microsoft.com/office/officeart/2018/5/layout/IconLeafLabelList"/>
    <dgm:cxn modelId="{6C9535F6-DF3C-4FD4-AAD9-7B6015CAC90E}" srcId="{60287BD8-26A4-49F9-8C28-A9BC37890CE2}" destId="{8DA5FBF4-CDA6-44BB-8C40-5F6E9D84EDE2}" srcOrd="0" destOrd="0" parTransId="{6F63EE95-B82A-4C43-BF59-667E2C044D08}" sibTransId="{6932E075-0577-49D1-B88D-2E3532AC33A2}"/>
    <dgm:cxn modelId="{49197CF4-A33B-42BA-985E-F1222F9CD5CC}" type="presParOf" srcId="{C3706A2F-31FD-47BE-BD9C-9934139D6B12}" destId="{392E5230-7270-4C6E-93E4-55AC777CFB62}" srcOrd="0" destOrd="0" presId="urn:microsoft.com/office/officeart/2018/5/layout/IconLeafLabelList"/>
    <dgm:cxn modelId="{9A5E2B1F-3A0E-4EE9-BD04-140B07C98074}" type="presParOf" srcId="{392E5230-7270-4C6E-93E4-55AC777CFB62}" destId="{43752FA9-1D70-491A-8153-1165192A8774}" srcOrd="0" destOrd="0" presId="urn:microsoft.com/office/officeart/2018/5/layout/IconLeafLabelList"/>
    <dgm:cxn modelId="{505818AD-469E-4094-BCEF-AD8346A2BBE5}" type="presParOf" srcId="{392E5230-7270-4C6E-93E4-55AC777CFB62}" destId="{CC60BF58-0D06-4C73-B23C-5D7ADFC226F6}" srcOrd="1" destOrd="0" presId="urn:microsoft.com/office/officeart/2018/5/layout/IconLeafLabelList"/>
    <dgm:cxn modelId="{6F1AC193-AD61-4CDA-8269-03B6F9A9F2E7}" type="presParOf" srcId="{392E5230-7270-4C6E-93E4-55AC777CFB62}" destId="{B577D8B2-9B5A-4513-9431-5549B067E62C}" srcOrd="2" destOrd="0" presId="urn:microsoft.com/office/officeart/2018/5/layout/IconLeafLabelList"/>
    <dgm:cxn modelId="{E630779B-7EA1-4241-88A6-A2FAA33F868A}" type="presParOf" srcId="{392E5230-7270-4C6E-93E4-55AC777CFB62}" destId="{6F321762-7827-4652-9925-EA900596BF34}" srcOrd="3" destOrd="0" presId="urn:microsoft.com/office/officeart/2018/5/layout/IconLeafLabelList"/>
    <dgm:cxn modelId="{27152E5A-20D4-4425-9722-CE83E4ACA9AA}" type="presParOf" srcId="{C3706A2F-31FD-47BE-BD9C-9934139D6B12}" destId="{61689DAF-E1C2-4CEA-ADB6-9A84BC22E495}" srcOrd="1" destOrd="0" presId="urn:microsoft.com/office/officeart/2018/5/layout/IconLeafLabelList"/>
    <dgm:cxn modelId="{6F8F4C40-9F9F-4260-BDB7-99105CD05C87}" type="presParOf" srcId="{C3706A2F-31FD-47BE-BD9C-9934139D6B12}" destId="{73A55C48-AB5A-427A-9266-5BF4240805B9}" srcOrd="2" destOrd="0" presId="urn:microsoft.com/office/officeart/2018/5/layout/IconLeafLabelList"/>
    <dgm:cxn modelId="{84EB18E4-62F3-4E42-A8BD-8CE087D659A8}" type="presParOf" srcId="{73A55C48-AB5A-427A-9266-5BF4240805B9}" destId="{96FE58C2-9046-4F3F-8515-1059D6F049F2}" srcOrd="0" destOrd="0" presId="urn:microsoft.com/office/officeart/2018/5/layout/IconLeafLabelList"/>
    <dgm:cxn modelId="{45657EA2-2911-4498-9973-458C371EF28F}" type="presParOf" srcId="{73A55C48-AB5A-427A-9266-5BF4240805B9}" destId="{7F5D698D-568C-4A33-B75A-95DB91199B4B}" srcOrd="1" destOrd="0" presId="urn:microsoft.com/office/officeart/2018/5/layout/IconLeafLabelList"/>
    <dgm:cxn modelId="{4677DEF2-9F79-4971-AFB9-121F9E70F7D5}" type="presParOf" srcId="{73A55C48-AB5A-427A-9266-5BF4240805B9}" destId="{33AAE7E1-27FB-4F0A-8882-42087FD3873B}" srcOrd="2" destOrd="0" presId="urn:microsoft.com/office/officeart/2018/5/layout/IconLeafLabelList"/>
    <dgm:cxn modelId="{67B58613-0042-470F-819B-EB1B5C231F1A}" type="presParOf" srcId="{73A55C48-AB5A-427A-9266-5BF4240805B9}" destId="{BB2A4082-D83C-4933-9E36-C5B99C14053E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5E7DED-54C9-4937-A85F-A1E6A8386C2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F0D38ED-6E69-4D4F-AFCF-CA2E58324286}">
      <dgm:prSet/>
      <dgm:spPr/>
      <dgm:t>
        <a:bodyPr/>
        <a:lstStyle/>
        <a:p>
          <a:r>
            <a:rPr lang="en-GB"/>
            <a:t>Trigger 2 </a:t>
          </a:r>
          <a:endParaRPr lang="en-US"/>
        </a:p>
      </dgm:t>
    </dgm:pt>
    <dgm:pt modelId="{EDC0462B-F725-4C8C-8589-C29D8E1CBDA9}" type="parTrans" cxnId="{ECCD5A87-861B-4D22-B788-2AC0DFFF4AFD}">
      <dgm:prSet/>
      <dgm:spPr/>
      <dgm:t>
        <a:bodyPr/>
        <a:lstStyle/>
        <a:p>
          <a:endParaRPr lang="en-US"/>
        </a:p>
      </dgm:t>
    </dgm:pt>
    <dgm:pt modelId="{0ED7D7E4-2D49-47C9-83CE-C64C2F15E1C3}" type="sibTrans" cxnId="{ECCD5A87-861B-4D22-B788-2AC0DFFF4AFD}">
      <dgm:prSet/>
      <dgm:spPr/>
      <dgm:t>
        <a:bodyPr/>
        <a:lstStyle/>
        <a:p>
          <a:endParaRPr lang="en-US"/>
        </a:p>
      </dgm:t>
    </dgm:pt>
    <dgm:pt modelId="{E7463F34-5F27-4A46-8CC4-A83AA71CEF6C}">
      <dgm:prSet/>
      <dgm:spPr/>
      <dgm:t>
        <a:bodyPr/>
        <a:lstStyle/>
        <a:p>
          <a:r>
            <a:rPr lang="en-GB"/>
            <a:t>Acute Myeloid Leukemia (AML)</a:t>
          </a:r>
          <a:endParaRPr lang="en-US"/>
        </a:p>
      </dgm:t>
    </dgm:pt>
    <dgm:pt modelId="{B069EB1B-F936-4AAE-8617-C4E2C0774E89}" type="parTrans" cxnId="{9A0E1578-7A11-49CF-8DF0-09C78C8DC2B0}">
      <dgm:prSet/>
      <dgm:spPr/>
      <dgm:t>
        <a:bodyPr/>
        <a:lstStyle/>
        <a:p>
          <a:endParaRPr lang="en-US"/>
        </a:p>
      </dgm:t>
    </dgm:pt>
    <dgm:pt modelId="{CD47EF02-D7FC-46D3-8D7E-028C9C7DFC42}" type="sibTrans" cxnId="{9A0E1578-7A11-49CF-8DF0-09C78C8DC2B0}">
      <dgm:prSet/>
      <dgm:spPr/>
      <dgm:t>
        <a:bodyPr/>
        <a:lstStyle/>
        <a:p>
          <a:endParaRPr lang="en-US"/>
        </a:p>
      </dgm:t>
    </dgm:pt>
    <dgm:pt modelId="{698B36B2-593B-4340-8444-0F6EAE890011}">
      <dgm:prSet/>
      <dgm:spPr/>
      <dgm:t>
        <a:bodyPr/>
        <a:lstStyle/>
        <a:p>
          <a:r>
            <a:rPr lang="en-GB"/>
            <a:t>4 Week course of intensive chemotherapy </a:t>
          </a:r>
          <a:endParaRPr lang="en-US"/>
        </a:p>
      </dgm:t>
    </dgm:pt>
    <dgm:pt modelId="{239FA91D-BC7A-43EA-9593-0B5F47A46973}" type="parTrans" cxnId="{CA67502F-62B5-4DCA-85B7-0AE91846D035}">
      <dgm:prSet/>
      <dgm:spPr/>
      <dgm:t>
        <a:bodyPr/>
        <a:lstStyle/>
        <a:p>
          <a:endParaRPr lang="en-US"/>
        </a:p>
      </dgm:t>
    </dgm:pt>
    <dgm:pt modelId="{61ECC782-39A0-4458-98A4-5D2F8083A6B9}" type="sibTrans" cxnId="{CA67502F-62B5-4DCA-85B7-0AE91846D035}">
      <dgm:prSet/>
      <dgm:spPr/>
      <dgm:t>
        <a:bodyPr/>
        <a:lstStyle/>
        <a:p>
          <a:endParaRPr lang="en-US"/>
        </a:p>
      </dgm:t>
    </dgm:pt>
    <dgm:pt modelId="{61F8A92F-8D5B-49F7-8088-DC2D10BEDDE6}">
      <dgm:prSet/>
      <dgm:spPr/>
      <dgm:t>
        <a:bodyPr/>
        <a:lstStyle/>
        <a:p>
          <a:r>
            <a:rPr lang="en-GB"/>
            <a:t>High dose chemotherapy with stem cell transplant </a:t>
          </a:r>
          <a:endParaRPr lang="en-US"/>
        </a:p>
      </dgm:t>
    </dgm:pt>
    <dgm:pt modelId="{9366AB0C-7367-4A9E-BF6D-03F67543C64F}" type="parTrans" cxnId="{26229D37-2BF1-49FF-9EFE-37BD6EFC8524}">
      <dgm:prSet/>
      <dgm:spPr/>
      <dgm:t>
        <a:bodyPr/>
        <a:lstStyle/>
        <a:p>
          <a:endParaRPr lang="en-US"/>
        </a:p>
      </dgm:t>
    </dgm:pt>
    <dgm:pt modelId="{E297F522-9E47-44E8-B325-30FA9A32D6C7}" type="sibTrans" cxnId="{26229D37-2BF1-49FF-9EFE-37BD6EFC8524}">
      <dgm:prSet/>
      <dgm:spPr/>
      <dgm:t>
        <a:bodyPr/>
        <a:lstStyle/>
        <a:p>
          <a:endParaRPr lang="en-US"/>
        </a:p>
      </dgm:t>
    </dgm:pt>
    <dgm:pt modelId="{0EA3690E-99F6-4F4E-A93D-B969CE24E894}">
      <dgm:prSet/>
      <dgm:spPr/>
      <dgm:t>
        <a:bodyPr/>
        <a:lstStyle/>
        <a:p>
          <a:r>
            <a:rPr lang="en-GB"/>
            <a:t>Planning consolidation chemotherapy</a:t>
          </a:r>
          <a:endParaRPr lang="en-US"/>
        </a:p>
      </dgm:t>
    </dgm:pt>
    <dgm:pt modelId="{28387BC9-3E57-4663-BC9E-440E68C7461D}" type="parTrans" cxnId="{FF13003B-5BA6-4B46-8E83-6DCCBCB4251D}">
      <dgm:prSet/>
      <dgm:spPr/>
      <dgm:t>
        <a:bodyPr/>
        <a:lstStyle/>
        <a:p>
          <a:endParaRPr lang="en-US"/>
        </a:p>
      </dgm:t>
    </dgm:pt>
    <dgm:pt modelId="{A1CFA77E-25F3-453B-97E5-A94D0D542A5E}" type="sibTrans" cxnId="{FF13003B-5BA6-4B46-8E83-6DCCBCB4251D}">
      <dgm:prSet/>
      <dgm:spPr/>
      <dgm:t>
        <a:bodyPr/>
        <a:lstStyle/>
        <a:p>
          <a:endParaRPr lang="en-US"/>
        </a:p>
      </dgm:t>
    </dgm:pt>
    <dgm:pt modelId="{56E2D2A3-F7B0-4909-BA17-B2D696EE6E9C}">
      <dgm:prSet/>
      <dgm:spPr/>
      <dgm:t>
        <a:bodyPr/>
        <a:lstStyle/>
        <a:p>
          <a:r>
            <a:rPr lang="en-GB"/>
            <a:t>Manages picc line well with nursing support</a:t>
          </a:r>
          <a:endParaRPr lang="en-US"/>
        </a:p>
      </dgm:t>
    </dgm:pt>
    <dgm:pt modelId="{F87A9DDB-970C-47C2-AA44-54A3224BC033}" type="parTrans" cxnId="{9816E5CD-7425-495F-AC89-77322BAFA489}">
      <dgm:prSet/>
      <dgm:spPr/>
      <dgm:t>
        <a:bodyPr/>
        <a:lstStyle/>
        <a:p>
          <a:endParaRPr lang="en-US"/>
        </a:p>
      </dgm:t>
    </dgm:pt>
    <dgm:pt modelId="{760DBD67-2643-4C32-8CC9-9C4E94449C0F}" type="sibTrans" cxnId="{9816E5CD-7425-495F-AC89-77322BAFA489}">
      <dgm:prSet/>
      <dgm:spPr/>
      <dgm:t>
        <a:bodyPr/>
        <a:lstStyle/>
        <a:p>
          <a:endParaRPr lang="en-US"/>
        </a:p>
      </dgm:t>
    </dgm:pt>
    <dgm:pt modelId="{D8336084-67F2-481A-A958-3BD275C961B6}">
      <dgm:prSet/>
      <dgm:spPr/>
      <dgm:t>
        <a:bodyPr/>
        <a:lstStyle/>
        <a:p>
          <a:r>
            <a:rPr lang="en-GB" dirty="0"/>
            <a:t>PICC line for Consolidation Chemotherapy</a:t>
          </a:r>
          <a:endParaRPr lang="en-US" dirty="0"/>
        </a:p>
      </dgm:t>
    </dgm:pt>
    <dgm:pt modelId="{80F7C77A-431A-40A5-B8DB-6AEDFACBFEF2}" type="parTrans" cxnId="{3801BAEC-2FD3-4A6D-82FD-82E87CF9300F}">
      <dgm:prSet/>
      <dgm:spPr/>
      <dgm:t>
        <a:bodyPr/>
        <a:lstStyle/>
        <a:p>
          <a:endParaRPr lang="en-US"/>
        </a:p>
      </dgm:t>
    </dgm:pt>
    <dgm:pt modelId="{E85E7F4C-FE23-4312-8647-3C7646C46926}" type="sibTrans" cxnId="{3801BAEC-2FD3-4A6D-82FD-82E87CF9300F}">
      <dgm:prSet/>
      <dgm:spPr/>
      <dgm:t>
        <a:bodyPr/>
        <a:lstStyle/>
        <a:p>
          <a:endParaRPr lang="en-US"/>
        </a:p>
      </dgm:t>
    </dgm:pt>
    <dgm:pt modelId="{CE070797-4AC7-44D2-BC54-6CA0D7D4374E}" type="pres">
      <dgm:prSet presAssocID="{745E7DED-54C9-4937-A85F-A1E6A8386C21}" presName="linear" presStyleCnt="0">
        <dgm:presLayoutVars>
          <dgm:dir/>
          <dgm:animLvl val="lvl"/>
          <dgm:resizeHandles val="exact"/>
        </dgm:presLayoutVars>
      </dgm:prSet>
      <dgm:spPr/>
    </dgm:pt>
    <dgm:pt modelId="{19FB5232-DD1B-4A8B-943A-37F43FA93B46}" type="pres">
      <dgm:prSet presAssocID="{CF0D38ED-6E69-4D4F-AFCF-CA2E58324286}" presName="parentLin" presStyleCnt="0"/>
      <dgm:spPr/>
    </dgm:pt>
    <dgm:pt modelId="{E950D9D1-00C5-4A8C-B002-3B025EC5FCFB}" type="pres">
      <dgm:prSet presAssocID="{CF0D38ED-6E69-4D4F-AFCF-CA2E58324286}" presName="parentLeftMargin" presStyleLbl="node1" presStyleIdx="0" presStyleCnt="2"/>
      <dgm:spPr/>
    </dgm:pt>
    <dgm:pt modelId="{4476E93B-02C5-4932-9E5A-EAD414253342}" type="pres">
      <dgm:prSet presAssocID="{CF0D38ED-6E69-4D4F-AFCF-CA2E5832428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91351CB-2FB3-45B2-811F-018603306C37}" type="pres">
      <dgm:prSet presAssocID="{CF0D38ED-6E69-4D4F-AFCF-CA2E58324286}" presName="negativeSpace" presStyleCnt="0"/>
      <dgm:spPr/>
    </dgm:pt>
    <dgm:pt modelId="{03B26EA3-9163-417F-AED1-372EB6BE8FBD}" type="pres">
      <dgm:prSet presAssocID="{CF0D38ED-6E69-4D4F-AFCF-CA2E58324286}" presName="childText" presStyleLbl="conFgAcc1" presStyleIdx="0" presStyleCnt="2">
        <dgm:presLayoutVars>
          <dgm:bulletEnabled val="1"/>
        </dgm:presLayoutVars>
      </dgm:prSet>
      <dgm:spPr/>
    </dgm:pt>
    <dgm:pt modelId="{E75A38E9-EC73-409A-92C6-44D48CBA7348}" type="pres">
      <dgm:prSet presAssocID="{0ED7D7E4-2D49-47C9-83CE-C64C2F15E1C3}" presName="spaceBetweenRectangles" presStyleCnt="0"/>
      <dgm:spPr/>
    </dgm:pt>
    <dgm:pt modelId="{591C3D98-9A14-4F29-AAB8-C6BDD8612249}" type="pres">
      <dgm:prSet presAssocID="{D8336084-67F2-481A-A958-3BD275C961B6}" presName="parentLin" presStyleCnt="0"/>
      <dgm:spPr/>
    </dgm:pt>
    <dgm:pt modelId="{7F2BD5B9-8807-47F3-A758-D98B39047FDE}" type="pres">
      <dgm:prSet presAssocID="{D8336084-67F2-481A-A958-3BD275C961B6}" presName="parentLeftMargin" presStyleLbl="node1" presStyleIdx="0" presStyleCnt="2"/>
      <dgm:spPr/>
    </dgm:pt>
    <dgm:pt modelId="{7B00990C-9AFE-4812-87F3-47F5F1A5768B}" type="pres">
      <dgm:prSet presAssocID="{D8336084-67F2-481A-A958-3BD275C961B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CE8D094-D3A9-4AAB-BCF6-C761F9D91E39}" type="pres">
      <dgm:prSet presAssocID="{D8336084-67F2-481A-A958-3BD275C961B6}" presName="negativeSpace" presStyleCnt="0"/>
      <dgm:spPr/>
    </dgm:pt>
    <dgm:pt modelId="{D87171F4-FB77-4A55-82F4-6A8C34864EAC}" type="pres">
      <dgm:prSet presAssocID="{D8336084-67F2-481A-A958-3BD275C961B6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DFC4A00-C133-4305-A60F-70B0A1CECBF7}" type="presOf" srcId="{E7463F34-5F27-4A46-8CC4-A83AA71CEF6C}" destId="{03B26EA3-9163-417F-AED1-372EB6BE8FBD}" srcOrd="0" destOrd="0" presId="urn:microsoft.com/office/officeart/2005/8/layout/list1"/>
    <dgm:cxn modelId="{B3A25A05-1484-4022-84DA-C635553C44D8}" type="presOf" srcId="{0EA3690E-99F6-4F4E-A93D-B969CE24E894}" destId="{03B26EA3-9163-417F-AED1-372EB6BE8FBD}" srcOrd="0" destOrd="3" presId="urn:microsoft.com/office/officeart/2005/8/layout/list1"/>
    <dgm:cxn modelId="{CA67502F-62B5-4DCA-85B7-0AE91846D035}" srcId="{CF0D38ED-6E69-4D4F-AFCF-CA2E58324286}" destId="{698B36B2-593B-4340-8444-0F6EAE890011}" srcOrd="1" destOrd="0" parTransId="{239FA91D-BC7A-43EA-9593-0B5F47A46973}" sibTransId="{61ECC782-39A0-4458-98A4-5D2F8083A6B9}"/>
    <dgm:cxn modelId="{26229D37-2BF1-49FF-9EFE-37BD6EFC8524}" srcId="{CF0D38ED-6E69-4D4F-AFCF-CA2E58324286}" destId="{61F8A92F-8D5B-49F7-8088-DC2D10BEDDE6}" srcOrd="2" destOrd="0" parTransId="{9366AB0C-7367-4A9E-BF6D-03F67543C64F}" sibTransId="{E297F522-9E47-44E8-B325-30FA9A32D6C7}"/>
    <dgm:cxn modelId="{FF13003B-5BA6-4B46-8E83-6DCCBCB4251D}" srcId="{CF0D38ED-6E69-4D4F-AFCF-CA2E58324286}" destId="{0EA3690E-99F6-4F4E-A93D-B969CE24E894}" srcOrd="3" destOrd="0" parTransId="{28387BC9-3E57-4663-BC9E-440E68C7461D}" sibTransId="{A1CFA77E-25F3-453B-97E5-A94D0D542A5E}"/>
    <dgm:cxn modelId="{9A0E1578-7A11-49CF-8DF0-09C78C8DC2B0}" srcId="{CF0D38ED-6E69-4D4F-AFCF-CA2E58324286}" destId="{E7463F34-5F27-4A46-8CC4-A83AA71CEF6C}" srcOrd="0" destOrd="0" parTransId="{B069EB1B-F936-4AAE-8617-C4E2C0774E89}" sibTransId="{CD47EF02-D7FC-46D3-8D7E-028C9C7DFC42}"/>
    <dgm:cxn modelId="{AFA99980-4FCF-4A59-8B61-E5485DFA5026}" type="presOf" srcId="{56E2D2A3-F7B0-4909-BA17-B2D696EE6E9C}" destId="{03B26EA3-9163-417F-AED1-372EB6BE8FBD}" srcOrd="0" destOrd="4" presId="urn:microsoft.com/office/officeart/2005/8/layout/list1"/>
    <dgm:cxn modelId="{ECCD5A87-861B-4D22-B788-2AC0DFFF4AFD}" srcId="{745E7DED-54C9-4937-A85F-A1E6A8386C21}" destId="{CF0D38ED-6E69-4D4F-AFCF-CA2E58324286}" srcOrd="0" destOrd="0" parTransId="{EDC0462B-F725-4C8C-8589-C29D8E1CBDA9}" sibTransId="{0ED7D7E4-2D49-47C9-83CE-C64C2F15E1C3}"/>
    <dgm:cxn modelId="{32050C9C-1FFD-495B-8BB7-60489E86C7C0}" type="presOf" srcId="{CF0D38ED-6E69-4D4F-AFCF-CA2E58324286}" destId="{E950D9D1-00C5-4A8C-B002-3B025EC5FCFB}" srcOrd="0" destOrd="0" presId="urn:microsoft.com/office/officeart/2005/8/layout/list1"/>
    <dgm:cxn modelId="{561F109D-C45E-4081-A1F8-BDF988B5EE22}" type="presOf" srcId="{61F8A92F-8D5B-49F7-8088-DC2D10BEDDE6}" destId="{03B26EA3-9163-417F-AED1-372EB6BE8FBD}" srcOrd="0" destOrd="2" presId="urn:microsoft.com/office/officeart/2005/8/layout/list1"/>
    <dgm:cxn modelId="{22FEB2B8-DBDD-47F6-845C-63A1DC1CCA4E}" type="presOf" srcId="{D8336084-67F2-481A-A958-3BD275C961B6}" destId="{7B00990C-9AFE-4812-87F3-47F5F1A5768B}" srcOrd="1" destOrd="0" presId="urn:microsoft.com/office/officeart/2005/8/layout/list1"/>
    <dgm:cxn modelId="{17259CBA-A38D-4FCA-A539-87CC7DE296B0}" type="presOf" srcId="{CF0D38ED-6E69-4D4F-AFCF-CA2E58324286}" destId="{4476E93B-02C5-4932-9E5A-EAD414253342}" srcOrd="1" destOrd="0" presId="urn:microsoft.com/office/officeart/2005/8/layout/list1"/>
    <dgm:cxn modelId="{9816E5CD-7425-495F-AC89-77322BAFA489}" srcId="{CF0D38ED-6E69-4D4F-AFCF-CA2E58324286}" destId="{56E2D2A3-F7B0-4909-BA17-B2D696EE6E9C}" srcOrd="4" destOrd="0" parTransId="{F87A9DDB-970C-47C2-AA44-54A3224BC033}" sibTransId="{760DBD67-2643-4C32-8CC9-9C4E94449C0F}"/>
    <dgm:cxn modelId="{61DA8AD4-C30E-46E3-A772-326AF038475B}" type="presOf" srcId="{698B36B2-593B-4340-8444-0F6EAE890011}" destId="{03B26EA3-9163-417F-AED1-372EB6BE8FBD}" srcOrd="0" destOrd="1" presId="urn:microsoft.com/office/officeart/2005/8/layout/list1"/>
    <dgm:cxn modelId="{3801BAEC-2FD3-4A6D-82FD-82E87CF9300F}" srcId="{745E7DED-54C9-4937-A85F-A1E6A8386C21}" destId="{D8336084-67F2-481A-A958-3BD275C961B6}" srcOrd="1" destOrd="0" parTransId="{80F7C77A-431A-40A5-B8DB-6AEDFACBFEF2}" sibTransId="{E85E7F4C-FE23-4312-8647-3C7646C46926}"/>
    <dgm:cxn modelId="{FEBBFCEC-2649-403D-9490-9A2D87D18BBF}" type="presOf" srcId="{D8336084-67F2-481A-A958-3BD275C961B6}" destId="{7F2BD5B9-8807-47F3-A758-D98B39047FDE}" srcOrd="0" destOrd="0" presId="urn:microsoft.com/office/officeart/2005/8/layout/list1"/>
    <dgm:cxn modelId="{0F217AF7-B9CB-4579-AC11-650BC189F90F}" type="presOf" srcId="{745E7DED-54C9-4937-A85F-A1E6A8386C21}" destId="{CE070797-4AC7-44D2-BC54-6CA0D7D4374E}" srcOrd="0" destOrd="0" presId="urn:microsoft.com/office/officeart/2005/8/layout/list1"/>
    <dgm:cxn modelId="{317422E9-9612-497A-BD84-FD8A9D73009A}" type="presParOf" srcId="{CE070797-4AC7-44D2-BC54-6CA0D7D4374E}" destId="{19FB5232-DD1B-4A8B-943A-37F43FA93B46}" srcOrd="0" destOrd="0" presId="urn:microsoft.com/office/officeart/2005/8/layout/list1"/>
    <dgm:cxn modelId="{E7697C93-A2FC-42E6-9E03-505877112299}" type="presParOf" srcId="{19FB5232-DD1B-4A8B-943A-37F43FA93B46}" destId="{E950D9D1-00C5-4A8C-B002-3B025EC5FCFB}" srcOrd="0" destOrd="0" presId="urn:microsoft.com/office/officeart/2005/8/layout/list1"/>
    <dgm:cxn modelId="{FE48005E-77F6-44F5-A3E4-BECCAF0E3F50}" type="presParOf" srcId="{19FB5232-DD1B-4A8B-943A-37F43FA93B46}" destId="{4476E93B-02C5-4932-9E5A-EAD414253342}" srcOrd="1" destOrd="0" presId="urn:microsoft.com/office/officeart/2005/8/layout/list1"/>
    <dgm:cxn modelId="{C48F4E44-31E3-42AC-B1C6-481CD622630F}" type="presParOf" srcId="{CE070797-4AC7-44D2-BC54-6CA0D7D4374E}" destId="{691351CB-2FB3-45B2-811F-018603306C37}" srcOrd="1" destOrd="0" presId="urn:microsoft.com/office/officeart/2005/8/layout/list1"/>
    <dgm:cxn modelId="{24BEFE11-8A0D-4A23-AED1-6C2F2D1C6528}" type="presParOf" srcId="{CE070797-4AC7-44D2-BC54-6CA0D7D4374E}" destId="{03B26EA3-9163-417F-AED1-372EB6BE8FBD}" srcOrd="2" destOrd="0" presId="urn:microsoft.com/office/officeart/2005/8/layout/list1"/>
    <dgm:cxn modelId="{D31B60BC-079A-4FAD-B7FC-C33711782B30}" type="presParOf" srcId="{CE070797-4AC7-44D2-BC54-6CA0D7D4374E}" destId="{E75A38E9-EC73-409A-92C6-44D48CBA7348}" srcOrd="3" destOrd="0" presId="urn:microsoft.com/office/officeart/2005/8/layout/list1"/>
    <dgm:cxn modelId="{5BE9FB4E-76E7-4D59-A384-9F488C23682A}" type="presParOf" srcId="{CE070797-4AC7-44D2-BC54-6CA0D7D4374E}" destId="{591C3D98-9A14-4F29-AAB8-C6BDD8612249}" srcOrd="4" destOrd="0" presId="urn:microsoft.com/office/officeart/2005/8/layout/list1"/>
    <dgm:cxn modelId="{2DAA4893-C8F8-4EA9-A181-9432D0ADD0B7}" type="presParOf" srcId="{591C3D98-9A14-4F29-AAB8-C6BDD8612249}" destId="{7F2BD5B9-8807-47F3-A758-D98B39047FDE}" srcOrd="0" destOrd="0" presId="urn:microsoft.com/office/officeart/2005/8/layout/list1"/>
    <dgm:cxn modelId="{AD1901D9-7387-4939-BB4B-7F6AB7F3D34E}" type="presParOf" srcId="{591C3D98-9A14-4F29-AAB8-C6BDD8612249}" destId="{7B00990C-9AFE-4812-87F3-47F5F1A5768B}" srcOrd="1" destOrd="0" presId="urn:microsoft.com/office/officeart/2005/8/layout/list1"/>
    <dgm:cxn modelId="{4F3F5A35-6BB7-4205-AF21-3C198337FAD4}" type="presParOf" srcId="{CE070797-4AC7-44D2-BC54-6CA0D7D4374E}" destId="{3CE8D094-D3A9-4AAB-BCF6-C761F9D91E39}" srcOrd="5" destOrd="0" presId="urn:microsoft.com/office/officeart/2005/8/layout/list1"/>
    <dgm:cxn modelId="{BF2657C0-CF73-4D04-8A8F-8AEF3A0D7843}" type="presParOf" srcId="{CE070797-4AC7-44D2-BC54-6CA0D7D4374E}" destId="{D87171F4-FB77-4A55-82F4-6A8C34864EA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784156-E5AF-45CF-8718-A28CDE7675A5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FC51945-0E68-4A05-87BB-D61C903CAF1D}">
      <dgm:prSet/>
      <dgm:spPr/>
      <dgm:t>
        <a:bodyPr/>
        <a:lstStyle/>
        <a:p>
          <a:r>
            <a:rPr lang="en-GB"/>
            <a:t>Ensure Theo is properly educated about the PICC line management.</a:t>
          </a:r>
          <a:endParaRPr lang="en-US"/>
        </a:p>
      </dgm:t>
    </dgm:pt>
    <dgm:pt modelId="{30B0FA66-011D-4020-B2F0-23D9717243B7}" type="parTrans" cxnId="{4515987B-E540-4F02-99CE-893B4BCC0C31}">
      <dgm:prSet/>
      <dgm:spPr/>
      <dgm:t>
        <a:bodyPr/>
        <a:lstStyle/>
        <a:p>
          <a:endParaRPr lang="en-US"/>
        </a:p>
      </dgm:t>
    </dgm:pt>
    <dgm:pt modelId="{12E0C76B-95F8-47BE-A4DB-8388BFAB9D42}" type="sibTrans" cxnId="{4515987B-E540-4F02-99CE-893B4BCC0C31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5FA7B9F3-EDAF-4406-93C1-9850C0F98296}">
      <dgm:prSet/>
      <dgm:spPr/>
      <dgm:t>
        <a:bodyPr/>
        <a:lstStyle/>
        <a:p>
          <a:r>
            <a:rPr lang="en-GB"/>
            <a:t>Trigger 2 mentioned his nonchalant approach to consent  </a:t>
          </a:r>
          <a:endParaRPr lang="en-US"/>
        </a:p>
      </dgm:t>
    </dgm:pt>
    <dgm:pt modelId="{9267D9F1-993F-4D18-B84D-CD0834ED1D5E}" type="parTrans" cxnId="{C85ECB63-92ED-4663-B0F1-183F739C8A4B}">
      <dgm:prSet/>
      <dgm:spPr/>
      <dgm:t>
        <a:bodyPr/>
        <a:lstStyle/>
        <a:p>
          <a:endParaRPr lang="en-US"/>
        </a:p>
      </dgm:t>
    </dgm:pt>
    <dgm:pt modelId="{E1C099A6-FBBD-455A-92F8-3B3C581F7E52}" type="sibTrans" cxnId="{C85ECB63-92ED-4663-B0F1-183F739C8A4B}">
      <dgm:prSet/>
      <dgm:spPr/>
      <dgm:t>
        <a:bodyPr/>
        <a:lstStyle/>
        <a:p>
          <a:endParaRPr lang="en-US"/>
        </a:p>
      </dgm:t>
    </dgm:pt>
    <dgm:pt modelId="{51FD5735-5009-412D-AD49-48317F5B609B}">
      <dgm:prSet/>
      <dgm:spPr/>
      <dgm:t>
        <a:bodyPr/>
        <a:lstStyle/>
        <a:p>
          <a:r>
            <a:rPr lang="en-GB"/>
            <a:t>Support from home </a:t>
          </a:r>
          <a:endParaRPr lang="en-US"/>
        </a:p>
      </dgm:t>
    </dgm:pt>
    <dgm:pt modelId="{035F7E56-3089-4C2D-9689-67EE6B852CD8}" type="parTrans" cxnId="{358531C4-C9EB-4CE2-90C6-C8E0917677AB}">
      <dgm:prSet/>
      <dgm:spPr/>
      <dgm:t>
        <a:bodyPr/>
        <a:lstStyle/>
        <a:p>
          <a:endParaRPr lang="en-US"/>
        </a:p>
      </dgm:t>
    </dgm:pt>
    <dgm:pt modelId="{69B67FF1-BB2B-4DBD-8043-EDD3A4F2EF4E}" type="sibTrans" cxnId="{358531C4-C9EB-4CE2-90C6-C8E0917677AB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1B334A79-3614-4804-8D83-E0D78D9DE627}">
      <dgm:prSet/>
      <dgm:spPr/>
      <dgm:t>
        <a:bodyPr/>
        <a:lstStyle/>
        <a:p>
          <a:r>
            <a:rPr lang="en-GB"/>
            <a:t>District nurses </a:t>
          </a:r>
          <a:endParaRPr lang="en-US"/>
        </a:p>
      </dgm:t>
    </dgm:pt>
    <dgm:pt modelId="{7B633860-EE3E-454F-844E-BE9173238DCE}" type="parTrans" cxnId="{FE040CCE-61DB-44A3-AEE2-6F65F9EA0D80}">
      <dgm:prSet/>
      <dgm:spPr/>
      <dgm:t>
        <a:bodyPr/>
        <a:lstStyle/>
        <a:p>
          <a:endParaRPr lang="en-US"/>
        </a:p>
      </dgm:t>
    </dgm:pt>
    <dgm:pt modelId="{78741626-9FF4-458A-B60C-7E685B00BE99}" type="sibTrans" cxnId="{FE040CCE-61DB-44A3-AEE2-6F65F9EA0D80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46654DF6-820C-404B-9DEA-32D7E67C64BC}">
      <dgm:prSet/>
      <dgm:spPr/>
      <dgm:t>
        <a:bodyPr/>
        <a:lstStyle/>
        <a:p>
          <a:r>
            <a:rPr lang="en-GB"/>
            <a:t>Dressing changes</a:t>
          </a:r>
          <a:endParaRPr lang="en-US"/>
        </a:p>
      </dgm:t>
    </dgm:pt>
    <dgm:pt modelId="{4602FAEE-023E-4448-A07D-5D88F2226374}" type="parTrans" cxnId="{9897F3F2-68F0-4215-B8E2-C502C2E0F627}">
      <dgm:prSet/>
      <dgm:spPr/>
      <dgm:t>
        <a:bodyPr/>
        <a:lstStyle/>
        <a:p>
          <a:endParaRPr lang="en-US"/>
        </a:p>
      </dgm:t>
    </dgm:pt>
    <dgm:pt modelId="{A9945460-35BF-4E92-A0DB-197DEE995F13}" type="sibTrans" cxnId="{9897F3F2-68F0-4215-B8E2-C502C2E0F627}">
      <dgm:prSet/>
      <dgm:spPr/>
      <dgm:t>
        <a:bodyPr/>
        <a:lstStyle/>
        <a:p>
          <a:endParaRPr lang="en-US"/>
        </a:p>
      </dgm:t>
    </dgm:pt>
    <dgm:pt modelId="{4E52CA0D-9DEC-4D28-B0C3-818018BCA1AE}">
      <dgm:prSet/>
      <dgm:spPr/>
      <dgm:t>
        <a:bodyPr/>
        <a:lstStyle/>
        <a:p>
          <a:r>
            <a:rPr lang="en-GB"/>
            <a:t>Administering of chemotherapy medication </a:t>
          </a:r>
          <a:endParaRPr lang="en-US"/>
        </a:p>
      </dgm:t>
    </dgm:pt>
    <dgm:pt modelId="{0C5825A8-E7A8-4DBE-8373-7718CDD4B564}" type="parTrans" cxnId="{393B1769-9611-4C4F-B914-1BEE57D7D5E4}">
      <dgm:prSet/>
      <dgm:spPr/>
      <dgm:t>
        <a:bodyPr/>
        <a:lstStyle/>
        <a:p>
          <a:endParaRPr lang="en-US"/>
        </a:p>
      </dgm:t>
    </dgm:pt>
    <dgm:pt modelId="{1F18F4AA-57A3-4773-B7EF-24F132AA0C85}" type="sibTrans" cxnId="{393B1769-9611-4C4F-B914-1BEE57D7D5E4}">
      <dgm:prSet/>
      <dgm:spPr/>
      <dgm:t>
        <a:bodyPr/>
        <a:lstStyle/>
        <a:p>
          <a:endParaRPr lang="en-US"/>
        </a:p>
      </dgm:t>
    </dgm:pt>
    <dgm:pt modelId="{D965BD48-CFE8-4312-ADA8-CA8D3256316A}">
      <dgm:prSet/>
      <dgm:spPr/>
      <dgm:t>
        <a:bodyPr/>
        <a:lstStyle/>
        <a:p>
          <a:r>
            <a:rPr lang="en-GB"/>
            <a:t>Removal of PICC</a:t>
          </a:r>
          <a:endParaRPr lang="en-US"/>
        </a:p>
      </dgm:t>
    </dgm:pt>
    <dgm:pt modelId="{74B0B90B-407E-4A0C-90EE-133F0826F9FE}" type="parTrans" cxnId="{32B219A0-EEE4-43AC-98E0-E4F7C3599AA4}">
      <dgm:prSet/>
      <dgm:spPr/>
      <dgm:t>
        <a:bodyPr/>
        <a:lstStyle/>
        <a:p>
          <a:endParaRPr lang="en-US"/>
        </a:p>
      </dgm:t>
    </dgm:pt>
    <dgm:pt modelId="{9D3D03A4-9B52-49BE-A815-7B251B7C45C9}" type="sibTrans" cxnId="{32B219A0-EEE4-43AC-98E0-E4F7C3599AA4}">
      <dgm:prSet/>
      <dgm:spPr/>
      <dgm:t>
        <a:bodyPr/>
        <a:lstStyle/>
        <a:p>
          <a:endParaRPr lang="en-US"/>
        </a:p>
      </dgm:t>
    </dgm:pt>
    <dgm:pt modelId="{90433388-74C2-4539-AD36-C5D02EC74744}" type="pres">
      <dgm:prSet presAssocID="{48784156-E5AF-45CF-8718-A28CDE7675A5}" presName="Name0" presStyleCnt="0">
        <dgm:presLayoutVars>
          <dgm:animLvl val="lvl"/>
          <dgm:resizeHandles val="exact"/>
        </dgm:presLayoutVars>
      </dgm:prSet>
      <dgm:spPr/>
    </dgm:pt>
    <dgm:pt modelId="{92CF361B-904F-4E76-B38A-F411F4DB44A1}" type="pres">
      <dgm:prSet presAssocID="{8FC51945-0E68-4A05-87BB-D61C903CAF1D}" presName="compositeNode" presStyleCnt="0">
        <dgm:presLayoutVars>
          <dgm:bulletEnabled val="1"/>
        </dgm:presLayoutVars>
      </dgm:prSet>
      <dgm:spPr/>
    </dgm:pt>
    <dgm:pt modelId="{AC3D312B-3B35-4F84-9C64-FCDEA729E2CA}" type="pres">
      <dgm:prSet presAssocID="{8FC51945-0E68-4A05-87BB-D61C903CAF1D}" presName="bgRect" presStyleLbl="bgAccFollowNode1" presStyleIdx="0" presStyleCnt="3"/>
      <dgm:spPr/>
    </dgm:pt>
    <dgm:pt modelId="{AB4D3004-1873-4125-BF69-939B9993653C}" type="pres">
      <dgm:prSet presAssocID="{12E0C76B-95F8-47BE-A4DB-8388BFAB9D42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654C0E10-FBF8-47CC-B0A1-1705AAF7A566}" type="pres">
      <dgm:prSet presAssocID="{8FC51945-0E68-4A05-87BB-D61C903CAF1D}" presName="bottomLine" presStyleLbl="alignNode1" presStyleIdx="1" presStyleCnt="6">
        <dgm:presLayoutVars/>
      </dgm:prSet>
      <dgm:spPr/>
    </dgm:pt>
    <dgm:pt modelId="{B175E083-7393-424F-AA43-2D6100171F40}" type="pres">
      <dgm:prSet presAssocID="{8FC51945-0E68-4A05-87BB-D61C903CAF1D}" presName="nodeText" presStyleLbl="bgAccFollowNode1" presStyleIdx="0" presStyleCnt="3">
        <dgm:presLayoutVars>
          <dgm:bulletEnabled val="1"/>
        </dgm:presLayoutVars>
      </dgm:prSet>
      <dgm:spPr/>
    </dgm:pt>
    <dgm:pt modelId="{1C1D3A54-2AF3-493B-8A60-28B3F7CB7AF4}" type="pres">
      <dgm:prSet presAssocID="{12E0C76B-95F8-47BE-A4DB-8388BFAB9D42}" presName="sibTrans" presStyleCnt="0"/>
      <dgm:spPr/>
    </dgm:pt>
    <dgm:pt modelId="{A61A126A-C7F9-4DB0-BFFA-A22B6176655F}" type="pres">
      <dgm:prSet presAssocID="{51FD5735-5009-412D-AD49-48317F5B609B}" presName="compositeNode" presStyleCnt="0">
        <dgm:presLayoutVars>
          <dgm:bulletEnabled val="1"/>
        </dgm:presLayoutVars>
      </dgm:prSet>
      <dgm:spPr/>
    </dgm:pt>
    <dgm:pt modelId="{7A0B1EB6-76A4-429C-9F28-06BCA7117E1A}" type="pres">
      <dgm:prSet presAssocID="{51FD5735-5009-412D-AD49-48317F5B609B}" presName="bgRect" presStyleLbl="bgAccFollowNode1" presStyleIdx="1" presStyleCnt="3"/>
      <dgm:spPr/>
    </dgm:pt>
    <dgm:pt modelId="{B23EF4CD-B6E0-4352-9EBC-E41C534A9635}" type="pres">
      <dgm:prSet presAssocID="{69B67FF1-BB2B-4DBD-8043-EDD3A4F2EF4E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9A7D1BDC-3D8D-46EB-A0CA-0B00DF2A0C16}" type="pres">
      <dgm:prSet presAssocID="{51FD5735-5009-412D-AD49-48317F5B609B}" presName="bottomLine" presStyleLbl="alignNode1" presStyleIdx="3" presStyleCnt="6">
        <dgm:presLayoutVars/>
      </dgm:prSet>
      <dgm:spPr/>
    </dgm:pt>
    <dgm:pt modelId="{3E333DE1-8552-41B6-B48C-5F2C22EEB7B0}" type="pres">
      <dgm:prSet presAssocID="{51FD5735-5009-412D-AD49-48317F5B609B}" presName="nodeText" presStyleLbl="bgAccFollowNode1" presStyleIdx="1" presStyleCnt="3">
        <dgm:presLayoutVars>
          <dgm:bulletEnabled val="1"/>
        </dgm:presLayoutVars>
      </dgm:prSet>
      <dgm:spPr/>
    </dgm:pt>
    <dgm:pt modelId="{00414CB3-1988-4CF2-8A2F-2D6C65C6F97A}" type="pres">
      <dgm:prSet presAssocID="{69B67FF1-BB2B-4DBD-8043-EDD3A4F2EF4E}" presName="sibTrans" presStyleCnt="0"/>
      <dgm:spPr/>
    </dgm:pt>
    <dgm:pt modelId="{D2703465-C77F-4C74-8268-2CF5EEEE8FCB}" type="pres">
      <dgm:prSet presAssocID="{1B334A79-3614-4804-8D83-E0D78D9DE627}" presName="compositeNode" presStyleCnt="0">
        <dgm:presLayoutVars>
          <dgm:bulletEnabled val="1"/>
        </dgm:presLayoutVars>
      </dgm:prSet>
      <dgm:spPr/>
    </dgm:pt>
    <dgm:pt modelId="{545C3DAA-DFB8-4062-8EEE-2938559AE4BC}" type="pres">
      <dgm:prSet presAssocID="{1B334A79-3614-4804-8D83-E0D78D9DE627}" presName="bgRect" presStyleLbl="bgAccFollowNode1" presStyleIdx="2" presStyleCnt="3"/>
      <dgm:spPr/>
    </dgm:pt>
    <dgm:pt modelId="{02ACC1AC-29D7-48EE-A6DD-EB9BD9DE0067}" type="pres">
      <dgm:prSet presAssocID="{78741626-9FF4-458A-B60C-7E685B00BE99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FE42A9A6-4AE4-40D2-BD3A-DAB877004DF5}" type="pres">
      <dgm:prSet presAssocID="{1B334A79-3614-4804-8D83-E0D78D9DE627}" presName="bottomLine" presStyleLbl="alignNode1" presStyleIdx="5" presStyleCnt="6">
        <dgm:presLayoutVars/>
      </dgm:prSet>
      <dgm:spPr/>
    </dgm:pt>
    <dgm:pt modelId="{03EF7DB1-2CB6-4312-B969-D4F247E7F0D7}" type="pres">
      <dgm:prSet presAssocID="{1B334A79-3614-4804-8D83-E0D78D9DE627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82280605-E991-4DC5-BC97-C22D82E1C7B4}" type="presOf" srcId="{69B67FF1-BB2B-4DBD-8043-EDD3A4F2EF4E}" destId="{B23EF4CD-B6E0-4352-9EBC-E41C534A9635}" srcOrd="0" destOrd="0" presId="urn:microsoft.com/office/officeart/2016/7/layout/BasicLinearProcessNumbered"/>
    <dgm:cxn modelId="{0EEC9226-B312-4647-AE99-213D0B31DFBA}" type="presOf" srcId="{8FC51945-0E68-4A05-87BB-D61C903CAF1D}" destId="{B175E083-7393-424F-AA43-2D6100171F40}" srcOrd="1" destOrd="0" presId="urn:microsoft.com/office/officeart/2016/7/layout/BasicLinearProcessNumbered"/>
    <dgm:cxn modelId="{38B0B63A-40DC-40DE-8469-35F11B374190}" type="presOf" srcId="{8FC51945-0E68-4A05-87BB-D61C903CAF1D}" destId="{AC3D312B-3B35-4F84-9C64-FCDEA729E2CA}" srcOrd="0" destOrd="0" presId="urn:microsoft.com/office/officeart/2016/7/layout/BasicLinearProcessNumbered"/>
    <dgm:cxn modelId="{9BE01A3D-2320-4A71-BD1E-D45708414945}" type="presOf" srcId="{51FD5735-5009-412D-AD49-48317F5B609B}" destId="{3E333DE1-8552-41B6-B48C-5F2C22EEB7B0}" srcOrd="1" destOrd="0" presId="urn:microsoft.com/office/officeart/2016/7/layout/BasicLinearProcessNumbered"/>
    <dgm:cxn modelId="{8D429562-C43D-4993-8046-8AF2CEE0867A}" type="presOf" srcId="{5FA7B9F3-EDAF-4406-93C1-9850C0F98296}" destId="{B175E083-7393-424F-AA43-2D6100171F40}" srcOrd="0" destOrd="1" presId="urn:microsoft.com/office/officeart/2016/7/layout/BasicLinearProcessNumbered"/>
    <dgm:cxn modelId="{C85ECB63-92ED-4663-B0F1-183F739C8A4B}" srcId="{8FC51945-0E68-4A05-87BB-D61C903CAF1D}" destId="{5FA7B9F3-EDAF-4406-93C1-9850C0F98296}" srcOrd="0" destOrd="0" parTransId="{9267D9F1-993F-4D18-B84D-CD0834ED1D5E}" sibTransId="{E1C099A6-FBBD-455A-92F8-3B3C581F7E52}"/>
    <dgm:cxn modelId="{393B1769-9611-4C4F-B914-1BEE57D7D5E4}" srcId="{1B334A79-3614-4804-8D83-E0D78D9DE627}" destId="{4E52CA0D-9DEC-4D28-B0C3-818018BCA1AE}" srcOrd="1" destOrd="0" parTransId="{0C5825A8-E7A8-4DBE-8373-7718CDD4B564}" sibTransId="{1F18F4AA-57A3-4773-B7EF-24F132AA0C85}"/>
    <dgm:cxn modelId="{EB3D196C-DBE3-4342-8C3E-EE71F8D3604F}" type="presOf" srcId="{4E52CA0D-9DEC-4D28-B0C3-818018BCA1AE}" destId="{03EF7DB1-2CB6-4312-B969-D4F247E7F0D7}" srcOrd="0" destOrd="2" presId="urn:microsoft.com/office/officeart/2016/7/layout/BasicLinearProcessNumbered"/>
    <dgm:cxn modelId="{BAC57F4C-1902-4475-A3EA-C7D3195E6EEA}" type="presOf" srcId="{48784156-E5AF-45CF-8718-A28CDE7675A5}" destId="{90433388-74C2-4539-AD36-C5D02EC74744}" srcOrd="0" destOrd="0" presId="urn:microsoft.com/office/officeart/2016/7/layout/BasicLinearProcessNumbered"/>
    <dgm:cxn modelId="{0948A46C-7DAC-4841-BFBF-5A21AD779AE9}" type="presOf" srcId="{12E0C76B-95F8-47BE-A4DB-8388BFAB9D42}" destId="{AB4D3004-1873-4125-BF69-939B9993653C}" srcOrd="0" destOrd="0" presId="urn:microsoft.com/office/officeart/2016/7/layout/BasicLinearProcessNumbered"/>
    <dgm:cxn modelId="{4515987B-E540-4F02-99CE-893B4BCC0C31}" srcId="{48784156-E5AF-45CF-8718-A28CDE7675A5}" destId="{8FC51945-0E68-4A05-87BB-D61C903CAF1D}" srcOrd="0" destOrd="0" parTransId="{30B0FA66-011D-4020-B2F0-23D9717243B7}" sibTransId="{12E0C76B-95F8-47BE-A4DB-8388BFAB9D42}"/>
    <dgm:cxn modelId="{B2457485-F9F9-4AFA-98B9-C38E11FC3EE6}" type="presOf" srcId="{D965BD48-CFE8-4312-ADA8-CA8D3256316A}" destId="{03EF7DB1-2CB6-4312-B969-D4F247E7F0D7}" srcOrd="0" destOrd="3" presId="urn:microsoft.com/office/officeart/2016/7/layout/BasicLinearProcessNumbered"/>
    <dgm:cxn modelId="{42215B90-7204-4D01-A27B-13CE347FC3BC}" type="presOf" srcId="{78741626-9FF4-458A-B60C-7E685B00BE99}" destId="{02ACC1AC-29D7-48EE-A6DD-EB9BD9DE0067}" srcOrd="0" destOrd="0" presId="urn:microsoft.com/office/officeart/2016/7/layout/BasicLinearProcessNumbered"/>
    <dgm:cxn modelId="{32B219A0-EEE4-43AC-98E0-E4F7C3599AA4}" srcId="{1B334A79-3614-4804-8D83-E0D78D9DE627}" destId="{D965BD48-CFE8-4312-ADA8-CA8D3256316A}" srcOrd="2" destOrd="0" parTransId="{74B0B90B-407E-4A0C-90EE-133F0826F9FE}" sibTransId="{9D3D03A4-9B52-49BE-A815-7B251B7C45C9}"/>
    <dgm:cxn modelId="{AD3446A7-7F64-40E5-8F04-42BB9674AED2}" type="presOf" srcId="{46654DF6-820C-404B-9DEA-32D7E67C64BC}" destId="{03EF7DB1-2CB6-4312-B969-D4F247E7F0D7}" srcOrd="0" destOrd="1" presId="urn:microsoft.com/office/officeart/2016/7/layout/BasicLinearProcessNumbered"/>
    <dgm:cxn modelId="{865104AB-CF3A-4B9D-AC9D-1778DE16FF25}" type="presOf" srcId="{51FD5735-5009-412D-AD49-48317F5B609B}" destId="{7A0B1EB6-76A4-429C-9F28-06BCA7117E1A}" srcOrd="0" destOrd="0" presId="urn:microsoft.com/office/officeart/2016/7/layout/BasicLinearProcessNumbered"/>
    <dgm:cxn modelId="{F52AFABA-C2D1-4154-896F-93D76735562B}" type="presOf" srcId="{1B334A79-3614-4804-8D83-E0D78D9DE627}" destId="{545C3DAA-DFB8-4062-8EEE-2938559AE4BC}" srcOrd="0" destOrd="0" presId="urn:microsoft.com/office/officeart/2016/7/layout/BasicLinearProcessNumbered"/>
    <dgm:cxn modelId="{358531C4-C9EB-4CE2-90C6-C8E0917677AB}" srcId="{48784156-E5AF-45CF-8718-A28CDE7675A5}" destId="{51FD5735-5009-412D-AD49-48317F5B609B}" srcOrd="1" destOrd="0" parTransId="{035F7E56-3089-4C2D-9689-67EE6B852CD8}" sibTransId="{69B67FF1-BB2B-4DBD-8043-EDD3A4F2EF4E}"/>
    <dgm:cxn modelId="{FE040CCE-61DB-44A3-AEE2-6F65F9EA0D80}" srcId="{48784156-E5AF-45CF-8718-A28CDE7675A5}" destId="{1B334A79-3614-4804-8D83-E0D78D9DE627}" srcOrd="2" destOrd="0" parTransId="{7B633860-EE3E-454F-844E-BE9173238DCE}" sibTransId="{78741626-9FF4-458A-B60C-7E685B00BE99}"/>
    <dgm:cxn modelId="{F5407AE6-F5C9-4DBD-9F70-B7B0BF9E1827}" type="presOf" srcId="{1B334A79-3614-4804-8D83-E0D78D9DE627}" destId="{03EF7DB1-2CB6-4312-B969-D4F247E7F0D7}" srcOrd="1" destOrd="0" presId="urn:microsoft.com/office/officeart/2016/7/layout/BasicLinearProcessNumbered"/>
    <dgm:cxn modelId="{9897F3F2-68F0-4215-B8E2-C502C2E0F627}" srcId="{1B334A79-3614-4804-8D83-E0D78D9DE627}" destId="{46654DF6-820C-404B-9DEA-32D7E67C64BC}" srcOrd="0" destOrd="0" parTransId="{4602FAEE-023E-4448-A07D-5D88F2226374}" sibTransId="{A9945460-35BF-4E92-A0DB-197DEE995F13}"/>
    <dgm:cxn modelId="{517139AD-CA60-405C-8B14-748A092E2D21}" type="presParOf" srcId="{90433388-74C2-4539-AD36-C5D02EC74744}" destId="{92CF361B-904F-4E76-B38A-F411F4DB44A1}" srcOrd="0" destOrd="0" presId="urn:microsoft.com/office/officeart/2016/7/layout/BasicLinearProcessNumbered"/>
    <dgm:cxn modelId="{6C398B88-C082-4104-B2B8-8FE19D4B8928}" type="presParOf" srcId="{92CF361B-904F-4E76-B38A-F411F4DB44A1}" destId="{AC3D312B-3B35-4F84-9C64-FCDEA729E2CA}" srcOrd="0" destOrd="0" presId="urn:microsoft.com/office/officeart/2016/7/layout/BasicLinearProcessNumbered"/>
    <dgm:cxn modelId="{A3E3B5ED-7034-4414-B359-D6F82D25892C}" type="presParOf" srcId="{92CF361B-904F-4E76-B38A-F411F4DB44A1}" destId="{AB4D3004-1873-4125-BF69-939B9993653C}" srcOrd="1" destOrd="0" presId="urn:microsoft.com/office/officeart/2016/7/layout/BasicLinearProcessNumbered"/>
    <dgm:cxn modelId="{15E39390-C212-476F-A1BD-2DB5E7EDE99F}" type="presParOf" srcId="{92CF361B-904F-4E76-B38A-F411F4DB44A1}" destId="{654C0E10-FBF8-47CC-B0A1-1705AAF7A566}" srcOrd="2" destOrd="0" presId="urn:microsoft.com/office/officeart/2016/7/layout/BasicLinearProcessNumbered"/>
    <dgm:cxn modelId="{90CD6DFA-8BD4-4816-97F9-DD352E1A4F5C}" type="presParOf" srcId="{92CF361B-904F-4E76-B38A-F411F4DB44A1}" destId="{B175E083-7393-424F-AA43-2D6100171F40}" srcOrd="3" destOrd="0" presId="urn:microsoft.com/office/officeart/2016/7/layout/BasicLinearProcessNumbered"/>
    <dgm:cxn modelId="{AB2C1969-043A-4B07-8F86-88397BFC0525}" type="presParOf" srcId="{90433388-74C2-4539-AD36-C5D02EC74744}" destId="{1C1D3A54-2AF3-493B-8A60-28B3F7CB7AF4}" srcOrd="1" destOrd="0" presId="urn:microsoft.com/office/officeart/2016/7/layout/BasicLinearProcessNumbered"/>
    <dgm:cxn modelId="{2B330B2C-A8B5-4AFF-AC2A-243A7C71B9CB}" type="presParOf" srcId="{90433388-74C2-4539-AD36-C5D02EC74744}" destId="{A61A126A-C7F9-4DB0-BFFA-A22B6176655F}" srcOrd="2" destOrd="0" presId="urn:microsoft.com/office/officeart/2016/7/layout/BasicLinearProcessNumbered"/>
    <dgm:cxn modelId="{0F54B2C3-1BD4-410D-B1AA-E7A2FFAC2BFB}" type="presParOf" srcId="{A61A126A-C7F9-4DB0-BFFA-A22B6176655F}" destId="{7A0B1EB6-76A4-429C-9F28-06BCA7117E1A}" srcOrd="0" destOrd="0" presId="urn:microsoft.com/office/officeart/2016/7/layout/BasicLinearProcessNumbered"/>
    <dgm:cxn modelId="{8E2C98F4-9500-4215-9411-98E333C7F250}" type="presParOf" srcId="{A61A126A-C7F9-4DB0-BFFA-A22B6176655F}" destId="{B23EF4CD-B6E0-4352-9EBC-E41C534A9635}" srcOrd="1" destOrd="0" presId="urn:microsoft.com/office/officeart/2016/7/layout/BasicLinearProcessNumbered"/>
    <dgm:cxn modelId="{0F8F0022-B638-4D62-8EDD-97E7BFB922E7}" type="presParOf" srcId="{A61A126A-C7F9-4DB0-BFFA-A22B6176655F}" destId="{9A7D1BDC-3D8D-46EB-A0CA-0B00DF2A0C16}" srcOrd="2" destOrd="0" presId="urn:microsoft.com/office/officeart/2016/7/layout/BasicLinearProcessNumbered"/>
    <dgm:cxn modelId="{68E54330-281C-40DC-A8B9-4BE60AEC386A}" type="presParOf" srcId="{A61A126A-C7F9-4DB0-BFFA-A22B6176655F}" destId="{3E333DE1-8552-41B6-B48C-5F2C22EEB7B0}" srcOrd="3" destOrd="0" presId="urn:microsoft.com/office/officeart/2016/7/layout/BasicLinearProcessNumbered"/>
    <dgm:cxn modelId="{A60BFB8F-A613-43CE-8616-B7D1B3C1AC58}" type="presParOf" srcId="{90433388-74C2-4539-AD36-C5D02EC74744}" destId="{00414CB3-1988-4CF2-8A2F-2D6C65C6F97A}" srcOrd="3" destOrd="0" presId="urn:microsoft.com/office/officeart/2016/7/layout/BasicLinearProcessNumbered"/>
    <dgm:cxn modelId="{D2AF1813-0795-4E00-931F-0286B539448C}" type="presParOf" srcId="{90433388-74C2-4539-AD36-C5D02EC74744}" destId="{D2703465-C77F-4C74-8268-2CF5EEEE8FCB}" srcOrd="4" destOrd="0" presId="urn:microsoft.com/office/officeart/2016/7/layout/BasicLinearProcessNumbered"/>
    <dgm:cxn modelId="{4AB1AC69-BE27-46D9-9F3E-2D2EE22CBA67}" type="presParOf" srcId="{D2703465-C77F-4C74-8268-2CF5EEEE8FCB}" destId="{545C3DAA-DFB8-4062-8EEE-2938559AE4BC}" srcOrd="0" destOrd="0" presId="urn:microsoft.com/office/officeart/2016/7/layout/BasicLinearProcessNumbered"/>
    <dgm:cxn modelId="{3F8338BB-B031-4D3D-B334-36D029911F4A}" type="presParOf" srcId="{D2703465-C77F-4C74-8268-2CF5EEEE8FCB}" destId="{02ACC1AC-29D7-48EE-A6DD-EB9BD9DE0067}" srcOrd="1" destOrd="0" presId="urn:microsoft.com/office/officeart/2016/7/layout/BasicLinearProcessNumbered"/>
    <dgm:cxn modelId="{9F90A682-688E-4CB6-94F8-DB154E2D0E83}" type="presParOf" srcId="{D2703465-C77F-4C74-8268-2CF5EEEE8FCB}" destId="{FE42A9A6-4AE4-40D2-BD3A-DAB877004DF5}" srcOrd="2" destOrd="0" presId="urn:microsoft.com/office/officeart/2016/7/layout/BasicLinearProcessNumbered"/>
    <dgm:cxn modelId="{AA49E4BE-B325-43D2-AAB6-DBB26D8694E3}" type="presParOf" srcId="{D2703465-C77F-4C74-8268-2CF5EEEE8FCB}" destId="{03EF7DB1-2CB6-4312-B969-D4F247E7F0D7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3C874E-1FEF-40AE-8B4A-D6EE574DE618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3FBE4B4-752E-4A2A-ADA8-ECEA1BABDF2C}">
      <dgm:prSet custT="1"/>
      <dgm:spPr/>
      <dgm:t>
        <a:bodyPr/>
        <a:lstStyle/>
        <a:p>
          <a:pPr>
            <a:defRPr cap="all"/>
          </a:pPr>
          <a:r>
            <a:rPr lang="en-GB" sz="1800" dirty="0"/>
            <a:t>Nice Guideline</a:t>
          </a:r>
        </a:p>
      </dgm:t>
    </dgm:pt>
    <dgm:pt modelId="{F809C937-F663-4037-96EE-05E675D70A12}" type="parTrans" cxnId="{0E3EA665-CE4C-475A-BB7A-4A1F3DAAC1D8}">
      <dgm:prSet/>
      <dgm:spPr/>
      <dgm:t>
        <a:bodyPr/>
        <a:lstStyle/>
        <a:p>
          <a:endParaRPr lang="en-US"/>
        </a:p>
      </dgm:t>
    </dgm:pt>
    <dgm:pt modelId="{E9763EBB-0745-4680-8D5E-949921167761}" type="sibTrans" cxnId="{0E3EA665-CE4C-475A-BB7A-4A1F3DAAC1D8}">
      <dgm:prSet/>
      <dgm:spPr/>
      <dgm:t>
        <a:bodyPr/>
        <a:lstStyle/>
        <a:p>
          <a:endParaRPr lang="en-US"/>
        </a:p>
      </dgm:t>
    </dgm:pt>
    <dgm:pt modelId="{946E1EF1-F988-4117-8BC2-6FE7F935449F}">
      <dgm:prSet/>
      <dgm:spPr/>
      <dgm:t>
        <a:bodyPr/>
        <a:lstStyle/>
        <a:p>
          <a:pPr>
            <a:defRPr cap="all"/>
          </a:pPr>
          <a:r>
            <a:rPr lang="en-GB" dirty="0"/>
            <a:t>Trust policy guidelines </a:t>
          </a:r>
          <a:endParaRPr lang="en-US" dirty="0"/>
        </a:p>
      </dgm:t>
    </dgm:pt>
    <dgm:pt modelId="{8DC20C9A-6102-4A0B-AB98-209B9F58E45A}" type="parTrans" cxnId="{8A576AF4-7470-4BEF-9F81-8B9182E5A8BB}">
      <dgm:prSet/>
      <dgm:spPr/>
      <dgm:t>
        <a:bodyPr/>
        <a:lstStyle/>
        <a:p>
          <a:endParaRPr lang="en-US"/>
        </a:p>
      </dgm:t>
    </dgm:pt>
    <dgm:pt modelId="{B60C20BA-5639-4693-A7FD-245452752026}" type="sibTrans" cxnId="{8A576AF4-7470-4BEF-9F81-8B9182E5A8BB}">
      <dgm:prSet/>
      <dgm:spPr/>
      <dgm:t>
        <a:bodyPr/>
        <a:lstStyle/>
        <a:p>
          <a:endParaRPr lang="en-US"/>
        </a:p>
      </dgm:t>
    </dgm:pt>
    <dgm:pt modelId="{61FF5934-A726-41EE-B76A-34CC7F7817A7}">
      <dgm:prSet custT="1"/>
      <dgm:spPr/>
      <dgm:t>
        <a:bodyPr/>
        <a:lstStyle/>
        <a:p>
          <a:pPr>
            <a:defRPr cap="all"/>
          </a:pPr>
          <a:r>
            <a:rPr lang="en-GB" sz="1800" dirty="0"/>
            <a:t>Leaflets on the ward</a:t>
          </a:r>
        </a:p>
        <a:p>
          <a:pPr>
            <a:defRPr cap="all"/>
          </a:pPr>
          <a:r>
            <a:rPr lang="en-GB" sz="1200" dirty="0"/>
            <a:t>(Vascular Access Department, 2020)</a:t>
          </a:r>
          <a:endParaRPr lang="en-US" sz="1200" dirty="0"/>
        </a:p>
      </dgm:t>
    </dgm:pt>
    <dgm:pt modelId="{AF89FD5D-1162-4B30-B42E-F9FC4409437E}" type="parTrans" cxnId="{C8D906FA-4A04-4D9F-AC83-EAF1AAA53395}">
      <dgm:prSet/>
      <dgm:spPr/>
      <dgm:t>
        <a:bodyPr/>
        <a:lstStyle/>
        <a:p>
          <a:endParaRPr lang="en-US"/>
        </a:p>
      </dgm:t>
    </dgm:pt>
    <dgm:pt modelId="{392CC285-8343-4806-85EF-9184ABB38389}" type="sibTrans" cxnId="{C8D906FA-4A04-4D9F-AC83-EAF1AAA53395}">
      <dgm:prSet/>
      <dgm:spPr/>
      <dgm:t>
        <a:bodyPr/>
        <a:lstStyle/>
        <a:p>
          <a:endParaRPr lang="en-US"/>
        </a:p>
      </dgm:t>
    </dgm:pt>
    <dgm:pt modelId="{5F61F67E-4DA9-4D33-8C93-6D5E303BBE98}">
      <dgm:prSet/>
      <dgm:spPr/>
      <dgm:t>
        <a:bodyPr/>
        <a:lstStyle/>
        <a:p>
          <a:pPr>
            <a:defRPr cap="all"/>
          </a:pPr>
          <a:r>
            <a:rPr lang="en-GB" dirty="0"/>
            <a:t>Phone numbers to contact</a:t>
          </a:r>
          <a:endParaRPr lang="en-US" dirty="0"/>
        </a:p>
      </dgm:t>
    </dgm:pt>
    <dgm:pt modelId="{37AA4D90-5794-4032-AAAC-061A367DE0B1}" type="parTrans" cxnId="{56EF039B-C603-4584-91F3-D33DC2D1D0E9}">
      <dgm:prSet/>
      <dgm:spPr/>
      <dgm:t>
        <a:bodyPr/>
        <a:lstStyle/>
        <a:p>
          <a:endParaRPr lang="en-US"/>
        </a:p>
      </dgm:t>
    </dgm:pt>
    <dgm:pt modelId="{F49771B2-8BF9-4629-9D9B-EFEB2C20BAEF}" type="sibTrans" cxnId="{56EF039B-C603-4584-91F3-D33DC2D1D0E9}">
      <dgm:prSet/>
      <dgm:spPr/>
      <dgm:t>
        <a:bodyPr/>
        <a:lstStyle/>
        <a:p>
          <a:endParaRPr lang="en-US"/>
        </a:p>
      </dgm:t>
    </dgm:pt>
    <dgm:pt modelId="{93A0C20B-B262-46DB-8D55-B4BFB4C1290A}" type="pres">
      <dgm:prSet presAssocID="{773C874E-1FEF-40AE-8B4A-D6EE574DE618}" presName="root" presStyleCnt="0">
        <dgm:presLayoutVars>
          <dgm:dir/>
          <dgm:resizeHandles val="exact"/>
        </dgm:presLayoutVars>
      </dgm:prSet>
      <dgm:spPr/>
    </dgm:pt>
    <dgm:pt modelId="{447F3350-9115-4FAF-BBE9-CC989B8097EE}" type="pres">
      <dgm:prSet presAssocID="{B3FBE4B4-752E-4A2A-ADA8-ECEA1BABDF2C}" presName="compNode" presStyleCnt="0"/>
      <dgm:spPr/>
    </dgm:pt>
    <dgm:pt modelId="{87F39EDD-555C-4DC2-946C-F24BECD7F661}" type="pres">
      <dgm:prSet presAssocID="{B3FBE4B4-752E-4A2A-ADA8-ECEA1BABDF2C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AAB169E7-0A9F-4146-A665-4990975F9D70}" type="pres">
      <dgm:prSet presAssocID="{B3FBE4B4-752E-4A2A-ADA8-ECEA1BABDF2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407CEFAB-15C3-4337-9EAD-5C23880EEB75}" type="pres">
      <dgm:prSet presAssocID="{B3FBE4B4-752E-4A2A-ADA8-ECEA1BABDF2C}" presName="spaceRect" presStyleCnt="0"/>
      <dgm:spPr/>
    </dgm:pt>
    <dgm:pt modelId="{2B360824-FAF3-459B-A4A4-89A90AEAD3E9}" type="pres">
      <dgm:prSet presAssocID="{B3FBE4B4-752E-4A2A-ADA8-ECEA1BABDF2C}" presName="textRect" presStyleLbl="revTx" presStyleIdx="0" presStyleCnt="4">
        <dgm:presLayoutVars>
          <dgm:chMax val="1"/>
          <dgm:chPref val="1"/>
        </dgm:presLayoutVars>
      </dgm:prSet>
      <dgm:spPr/>
    </dgm:pt>
    <dgm:pt modelId="{D491125B-33B1-456D-9C3F-B06F4F2D2361}" type="pres">
      <dgm:prSet presAssocID="{E9763EBB-0745-4680-8D5E-949921167761}" presName="sibTrans" presStyleCnt="0"/>
      <dgm:spPr/>
    </dgm:pt>
    <dgm:pt modelId="{EE5E06C4-477F-4F1F-B33A-6D37AAE9BAB0}" type="pres">
      <dgm:prSet presAssocID="{946E1EF1-F988-4117-8BC2-6FE7F935449F}" presName="compNode" presStyleCnt="0"/>
      <dgm:spPr/>
    </dgm:pt>
    <dgm:pt modelId="{2AE1DD40-31D8-4C8D-92CC-8ABC5E95566C}" type="pres">
      <dgm:prSet presAssocID="{946E1EF1-F988-4117-8BC2-6FE7F935449F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55A25C45-F3D2-4BDE-9798-FE9AC29143EE}" type="pres">
      <dgm:prSet presAssocID="{946E1EF1-F988-4117-8BC2-6FE7F935449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66E9F388-B72A-406A-8EAD-B3F78D9FC660}" type="pres">
      <dgm:prSet presAssocID="{946E1EF1-F988-4117-8BC2-6FE7F935449F}" presName="spaceRect" presStyleCnt="0"/>
      <dgm:spPr/>
    </dgm:pt>
    <dgm:pt modelId="{2DBE552C-DAA3-409A-93AD-B170A873FD9C}" type="pres">
      <dgm:prSet presAssocID="{946E1EF1-F988-4117-8BC2-6FE7F935449F}" presName="textRect" presStyleLbl="revTx" presStyleIdx="1" presStyleCnt="4">
        <dgm:presLayoutVars>
          <dgm:chMax val="1"/>
          <dgm:chPref val="1"/>
        </dgm:presLayoutVars>
      </dgm:prSet>
      <dgm:spPr/>
    </dgm:pt>
    <dgm:pt modelId="{C81CE53C-6289-46FC-983B-065E16B126D1}" type="pres">
      <dgm:prSet presAssocID="{B60C20BA-5639-4693-A7FD-245452752026}" presName="sibTrans" presStyleCnt="0"/>
      <dgm:spPr/>
    </dgm:pt>
    <dgm:pt modelId="{4EA346BB-4006-439C-A5DF-2CB8C642F1D4}" type="pres">
      <dgm:prSet presAssocID="{61FF5934-A726-41EE-B76A-34CC7F7817A7}" presName="compNode" presStyleCnt="0"/>
      <dgm:spPr/>
    </dgm:pt>
    <dgm:pt modelId="{C301D204-2906-4C51-8F21-AE736F58C403}" type="pres">
      <dgm:prSet presAssocID="{61FF5934-A726-41EE-B76A-34CC7F7817A7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B5BEC481-CB6F-474F-83BE-B80A8EB307F8}" type="pres">
      <dgm:prSet presAssocID="{61FF5934-A726-41EE-B76A-34CC7F7817A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8B2CDBB8-922C-496D-BD55-F9F9A9F29C79}" type="pres">
      <dgm:prSet presAssocID="{61FF5934-A726-41EE-B76A-34CC7F7817A7}" presName="spaceRect" presStyleCnt="0"/>
      <dgm:spPr/>
    </dgm:pt>
    <dgm:pt modelId="{3908CC88-46B4-4779-B8E7-58F1631A7725}" type="pres">
      <dgm:prSet presAssocID="{61FF5934-A726-41EE-B76A-34CC7F7817A7}" presName="textRect" presStyleLbl="revTx" presStyleIdx="2" presStyleCnt="4">
        <dgm:presLayoutVars>
          <dgm:chMax val="1"/>
          <dgm:chPref val="1"/>
        </dgm:presLayoutVars>
      </dgm:prSet>
      <dgm:spPr/>
    </dgm:pt>
    <dgm:pt modelId="{7E908D97-9B2E-475C-B0A0-7E80068D18CE}" type="pres">
      <dgm:prSet presAssocID="{392CC285-8343-4806-85EF-9184ABB38389}" presName="sibTrans" presStyleCnt="0"/>
      <dgm:spPr/>
    </dgm:pt>
    <dgm:pt modelId="{6B3C57B1-8933-4C9F-BD6E-3DAB946428F7}" type="pres">
      <dgm:prSet presAssocID="{5F61F67E-4DA9-4D33-8C93-6D5E303BBE98}" presName="compNode" presStyleCnt="0"/>
      <dgm:spPr/>
    </dgm:pt>
    <dgm:pt modelId="{5CAD2416-30E2-4540-AD9F-B3406A310849}" type="pres">
      <dgm:prSet presAssocID="{5F61F67E-4DA9-4D33-8C93-6D5E303BBE98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CC272D25-2D9D-467B-B2FC-1269012D02E2}" type="pres">
      <dgm:prSet presAssocID="{5F61F67E-4DA9-4D33-8C93-6D5E303BBE9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C0E8DCCF-3C18-4CC1-A6F5-773C40789C4B}" type="pres">
      <dgm:prSet presAssocID="{5F61F67E-4DA9-4D33-8C93-6D5E303BBE98}" presName="spaceRect" presStyleCnt="0"/>
      <dgm:spPr/>
    </dgm:pt>
    <dgm:pt modelId="{B0ECAB1F-C913-44A4-AB0C-713130DC13D4}" type="pres">
      <dgm:prSet presAssocID="{5F61F67E-4DA9-4D33-8C93-6D5E303BBE9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CA86F01-09B5-40F8-8ECA-FB980227B919}" type="presOf" srcId="{61FF5934-A726-41EE-B76A-34CC7F7817A7}" destId="{3908CC88-46B4-4779-B8E7-58F1631A7725}" srcOrd="0" destOrd="0" presId="urn:microsoft.com/office/officeart/2018/5/layout/IconLeafLabelList"/>
    <dgm:cxn modelId="{8A54F806-8476-44F3-A64C-C54BB9211133}" type="presOf" srcId="{B3FBE4B4-752E-4A2A-ADA8-ECEA1BABDF2C}" destId="{2B360824-FAF3-459B-A4A4-89A90AEAD3E9}" srcOrd="0" destOrd="0" presId="urn:microsoft.com/office/officeart/2018/5/layout/IconLeafLabelList"/>
    <dgm:cxn modelId="{26223D12-B321-4702-A180-7BEFCC862B65}" type="presOf" srcId="{946E1EF1-F988-4117-8BC2-6FE7F935449F}" destId="{2DBE552C-DAA3-409A-93AD-B170A873FD9C}" srcOrd="0" destOrd="0" presId="urn:microsoft.com/office/officeart/2018/5/layout/IconLeafLabelList"/>
    <dgm:cxn modelId="{6231DD27-DBFD-4F8A-9636-3434B935D035}" type="presOf" srcId="{773C874E-1FEF-40AE-8B4A-D6EE574DE618}" destId="{93A0C20B-B262-46DB-8D55-B4BFB4C1290A}" srcOrd="0" destOrd="0" presId="urn:microsoft.com/office/officeart/2018/5/layout/IconLeafLabelList"/>
    <dgm:cxn modelId="{0E3EA665-CE4C-475A-BB7A-4A1F3DAAC1D8}" srcId="{773C874E-1FEF-40AE-8B4A-D6EE574DE618}" destId="{B3FBE4B4-752E-4A2A-ADA8-ECEA1BABDF2C}" srcOrd="0" destOrd="0" parTransId="{F809C937-F663-4037-96EE-05E675D70A12}" sibTransId="{E9763EBB-0745-4680-8D5E-949921167761}"/>
    <dgm:cxn modelId="{BDC8E382-AC4C-4517-BA9A-92BE5296586B}" type="presOf" srcId="{5F61F67E-4DA9-4D33-8C93-6D5E303BBE98}" destId="{B0ECAB1F-C913-44A4-AB0C-713130DC13D4}" srcOrd="0" destOrd="0" presId="urn:microsoft.com/office/officeart/2018/5/layout/IconLeafLabelList"/>
    <dgm:cxn modelId="{56EF039B-C603-4584-91F3-D33DC2D1D0E9}" srcId="{773C874E-1FEF-40AE-8B4A-D6EE574DE618}" destId="{5F61F67E-4DA9-4D33-8C93-6D5E303BBE98}" srcOrd="3" destOrd="0" parTransId="{37AA4D90-5794-4032-AAAC-061A367DE0B1}" sibTransId="{F49771B2-8BF9-4629-9D9B-EFEB2C20BAEF}"/>
    <dgm:cxn modelId="{8A576AF4-7470-4BEF-9F81-8B9182E5A8BB}" srcId="{773C874E-1FEF-40AE-8B4A-D6EE574DE618}" destId="{946E1EF1-F988-4117-8BC2-6FE7F935449F}" srcOrd="1" destOrd="0" parTransId="{8DC20C9A-6102-4A0B-AB98-209B9F58E45A}" sibTransId="{B60C20BA-5639-4693-A7FD-245452752026}"/>
    <dgm:cxn modelId="{C8D906FA-4A04-4D9F-AC83-EAF1AAA53395}" srcId="{773C874E-1FEF-40AE-8B4A-D6EE574DE618}" destId="{61FF5934-A726-41EE-B76A-34CC7F7817A7}" srcOrd="2" destOrd="0" parTransId="{AF89FD5D-1162-4B30-B42E-F9FC4409437E}" sibTransId="{392CC285-8343-4806-85EF-9184ABB38389}"/>
    <dgm:cxn modelId="{F2C9FED1-FCB1-410D-AC3D-D13C70186666}" type="presParOf" srcId="{93A0C20B-B262-46DB-8D55-B4BFB4C1290A}" destId="{447F3350-9115-4FAF-BBE9-CC989B8097EE}" srcOrd="0" destOrd="0" presId="urn:microsoft.com/office/officeart/2018/5/layout/IconLeafLabelList"/>
    <dgm:cxn modelId="{DF898943-23A0-4A45-8BDA-EEF817712861}" type="presParOf" srcId="{447F3350-9115-4FAF-BBE9-CC989B8097EE}" destId="{87F39EDD-555C-4DC2-946C-F24BECD7F661}" srcOrd="0" destOrd="0" presId="urn:microsoft.com/office/officeart/2018/5/layout/IconLeafLabelList"/>
    <dgm:cxn modelId="{AC2557AA-ED25-4314-AE2D-4249E425745D}" type="presParOf" srcId="{447F3350-9115-4FAF-BBE9-CC989B8097EE}" destId="{AAB169E7-0A9F-4146-A665-4990975F9D70}" srcOrd="1" destOrd="0" presId="urn:microsoft.com/office/officeart/2018/5/layout/IconLeafLabelList"/>
    <dgm:cxn modelId="{E4EC2C46-ADF8-462D-9834-3249D38747DE}" type="presParOf" srcId="{447F3350-9115-4FAF-BBE9-CC989B8097EE}" destId="{407CEFAB-15C3-4337-9EAD-5C23880EEB75}" srcOrd="2" destOrd="0" presId="urn:microsoft.com/office/officeart/2018/5/layout/IconLeafLabelList"/>
    <dgm:cxn modelId="{746BB86E-7E4D-4488-8505-872E96910838}" type="presParOf" srcId="{447F3350-9115-4FAF-BBE9-CC989B8097EE}" destId="{2B360824-FAF3-459B-A4A4-89A90AEAD3E9}" srcOrd="3" destOrd="0" presId="urn:microsoft.com/office/officeart/2018/5/layout/IconLeafLabelList"/>
    <dgm:cxn modelId="{1147F28A-097F-4233-8615-4B27A9AD29B9}" type="presParOf" srcId="{93A0C20B-B262-46DB-8D55-B4BFB4C1290A}" destId="{D491125B-33B1-456D-9C3F-B06F4F2D2361}" srcOrd="1" destOrd="0" presId="urn:microsoft.com/office/officeart/2018/5/layout/IconLeafLabelList"/>
    <dgm:cxn modelId="{61ED4D1C-39ED-4688-A6AE-A2DEC63694F9}" type="presParOf" srcId="{93A0C20B-B262-46DB-8D55-B4BFB4C1290A}" destId="{EE5E06C4-477F-4F1F-B33A-6D37AAE9BAB0}" srcOrd="2" destOrd="0" presId="urn:microsoft.com/office/officeart/2018/5/layout/IconLeafLabelList"/>
    <dgm:cxn modelId="{E3615694-1EAD-479A-B3D7-78221CE58262}" type="presParOf" srcId="{EE5E06C4-477F-4F1F-B33A-6D37AAE9BAB0}" destId="{2AE1DD40-31D8-4C8D-92CC-8ABC5E95566C}" srcOrd="0" destOrd="0" presId="urn:microsoft.com/office/officeart/2018/5/layout/IconLeafLabelList"/>
    <dgm:cxn modelId="{65BC670E-8A28-44D1-B47A-542F7C8290F0}" type="presParOf" srcId="{EE5E06C4-477F-4F1F-B33A-6D37AAE9BAB0}" destId="{55A25C45-F3D2-4BDE-9798-FE9AC29143EE}" srcOrd="1" destOrd="0" presId="urn:microsoft.com/office/officeart/2018/5/layout/IconLeafLabelList"/>
    <dgm:cxn modelId="{DFA7F86B-7492-431B-B732-F999BEC04201}" type="presParOf" srcId="{EE5E06C4-477F-4F1F-B33A-6D37AAE9BAB0}" destId="{66E9F388-B72A-406A-8EAD-B3F78D9FC660}" srcOrd="2" destOrd="0" presId="urn:microsoft.com/office/officeart/2018/5/layout/IconLeafLabelList"/>
    <dgm:cxn modelId="{4D208E36-E6C8-4626-9E3C-7623408E44A4}" type="presParOf" srcId="{EE5E06C4-477F-4F1F-B33A-6D37AAE9BAB0}" destId="{2DBE552C-DAA3-409A-93AD-B170A873FD9C}" srcOrd="3" destOrd="0" presId="urn:microsoft.com/office/officeart/2018/5/layout/IconLeafLabelList"/>
    <dgm:cxn modelId="{8BADBD4A-3021-40AB-BAC8-3C3D60FC104E}" type="presParOf" srcId="{93A0C20B-B262-46DB-8D55-B4BFB4C1290A}" destId="{C81CE53C-6289-46FC-983B-065E16B126D1}" srcOrd="3" destOrd="0" presId="urn:microsoft.com/office/officeart/2018/5/layout/IconLeafLabelList"/>
    <dgm:cxn modelId="{06575172-6CCA-46DA-9F37-3C2CDC58ADF7}" type="presParOf" srcId="{93A0C20B-B262-46DB-8D55-B4BFB4C1290A}" destId="{4EA346BB-4006-439C-A5DF-2CB8C642F1D4}" srcOrd="4" destOrd="0" presId="urn:microsoft.com/office/officeart/2018/5/layout/IconLeafLabelList"/>
    <dgm:cxn modelId="{8B4634E0-880C-46C4-994F-B334917D2D87}" type="presParOf" srcId="{4EA346BB-4006-439C-A5DF-2CB8C642F1D4}" destId="{C301D204-2906-4C51-8F21-AE736F58C403}" srcOrd="0" destOrd="0" presId="urn:microsoft.com/office/officeart/2018/5/layout/IconLeafLabelList"/>
    <dgm:cxn modelId="{6AB8171D-2722-4C2E-929F-B2330B31CFF4}" type="presParOf" srcId="{4EA346BB-4006-439C-A5DF-2CB8C642F1D4}" destId="{B5BEC481-CB6F-474F-83BE-B80A8EB307F8}" srcOrd="1" destOrd="0" presId="urn:microsoft.com/office/officeart/2018/5/layout/IconLeafLabelList"/>
    <dgm:cxn modelId="{7D966ACD-BD81-4D74-8A00-E50087489CB5}" type="presParOf" srcId="{4EA346BB-4006-439C-A5DF-2CB8C642F1D4}" destId="{8B2CDBB8-922C-496D-BD55-F9F9A9F29C79}" srcOrd="2" destOrd="0" presId="urn:microsoft.com/office/officeart/2018/5/layout/IconLeafLabelList"/>
    <dgm:cxn modelId="{BF426FB4-0692-4CC8-B1ED-F670AF3C5D94}" type="presParOf" srcId="{4EA346BB-4006-439C-A5DF-2CB8C642F1D4}" destId="{3908CC88-46B4-4779-B8E7-58F1631A7725}" srcOrd="3" destOrd="0" presId="urn:microsoft.com/office/officeart/2018/5/layout/IconLeafLabelList"/>
    <dgm:cxn modelId="{4AC8EA97-EFEE-420D-B12F-FFA3225EA8EC}" type="presParOf" srcId="{93A0C20B-B262-46DB-8D55-B4BFB4C1290A}" destId="{7E908D97-9B2E-475C-B0A0-7E80068D18CE}" srcOrd="5" destOrd="0" presId="urn:microsoft.com/office/officeart/2018/5/layout/IconLeafLabelList"/>
    <dgm:cxn modelId="{DD9EC9B8-47E0-43CE-BAAB-2F1E65391D0B}" type="presParOf" srcId="{93A0C20B-B262-46DB-8D55-B4BFB4C1290A}" destId="{6B3C57B1-8933-4C9F-BD6E-3DAB946428F7}" srcOrd="6" destOrd="0" presId="urn:microsoft.com/office/officeart/2018/5/layout/IconLeafLabelList"/>
    <dgm:cxn modelId="{DBA984A5-1196-43CA-BC83-D96D156AF9A4}" type="presParOf" srcId="{6B3C57B1-8933-4C9F-BD6E-3DAB946428F7}" destId="{5CAD2416-30E2-4540-AD9F-B3406A310849}" srcOrd="0" destOrd="0" presId="urn:microsoft.com/office/officeart/2018/5/layout/IconLeafLabelList"/>
    <dgm:cxn modelId="{C06749DC-B234-4461-B9FA-AC0449E2B315}" type="presParOf" srcId="{6B3C57B1-8933-4C9F-BD6E-3DAB946428F7}" destId="{CC272D25-2D9D-467B-B2FC-1269012D02E2}" srcOrd="1" destOrd="0" presId="urn:microsoft.com/office/officeart/2018/5/layout/IconLeafLabelList"/>
    <dgm:cxn modelId="{F2129602-6A9A-4B5E-B60F-024B3612C2FC}" type="presParOf" srcId="{6B3C57B1-8933-4C9F-BD6E-3DAB946428F7}" destId="{C0E8DCCF-3C18-4CC1-A6F5-773C40789C4B}" srcOrd="2" destOrd="0" presId="urn:microsoft.com/office/officeart/2018/5/layout/IconLeafLabelList"/>
    <dgm:cxn modelId="{437C380A-779D-4E9B-9B10-6E41148FEBC2}" type="presParOf" srcId="{6B3C57B1-8933-4C9F-BD6E-3DAB946428F7}" destId="{B0ECAB1F-C913-44A4-AB0C-713130DC13D4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52FA9-1D70-491A-8153-1165192A8774}">
      <dsp:nvSpPr>
        <dsp:cNvPr id="0" name=""/>
        <dsp:cNvSpPr/>
      </dsp:nvSpPr>
      <dsp:spPr>
        <a:xfrm>
          <a:off x="2007548" y="9071"/>
          <a:ext cx="2058750" cy="2058750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0BF58-0D06-4C73-B23C-5D7ADFC226F6}">
      <dsp:nvSpPr>
        <dsp:cNvPr id="0" name=""/>
        <dsp:cNvSpPr/>
      </dsp:nvSpPr>
      <dsp:spPr>
        <a:xfrm>
          <a:off x="2446298" y="447822"/>
          <a:ext cx="1181250" cy="11812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321762-7827-4652-9925-EA900596BF34}">
      <dsp:nvSpPr>
        <dsp:cNvPr id="0" name=""/>
        <dsp:cNvSpPr/>
      </dsp:nvSpPr>
      <dsp:spPr>
        <a:xfrm>
          <a:off x="1349423" y="2709072"/>
          <a:ext cx="337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500" kern="1200"/>
            <a:t>Continuing/finishing IV therapy</a:t>
          </a:r>
          <a:endParaRPr lang="en-US" sz="2500" kern="1200"/>
        </a:p>
      </dsp:txBody>
      <dsp:txXfrm>
        <a:off x="1349423" y="2709072"/>
        <a:ext cx="3375000" cy="720000"/>
      </dsp:txXfrm>
    </dsp:sp>
    <dsp:sp modelId="{96FE58C2-9046-4F3F-8515-1059D6F049F2}">
      <dsp:nvSpPr>
        <dsp:cNvPr id="0" name=""/>
        <dsp:cNvSpPr/>
      </dsp:nvSpPr>
      <dsp:spPr>
        <a:xfrm>
          <a:off x="5973173" y="9071"/>
          <a:ext cx="2058750" cy="2058750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5D698D-568C-4A33-B75A-95DB91199B4B}">
      <dsp:nvSpPr>
        <dsp:cNvPr id="0" name=""/>
        <dsp:cNvSpPr/>
      </dsp:nvSpPr>
      <dsp:spPr>
        <a:xfrm>
          <a:off x="6411923" y="447822"/>
          <a:ext cx="1181250" cy="11812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A4082-D83C-4933-9E36-C5B99C14053E}">
      <dsp:nvSpPr>
        <dsp:cNvPr id="0" name=""/>
        <dsp:cNvSpPr/>
      </dsp:nvSpPr>
      <dsp:spPr>
        <a:xfrm>
          <a:off x="5315048" y="2709072"/>
          <a:ext cx="337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500" kern="1200"/>
            <a:t>Continuous bleeding of a tricky patient </a:t>
          </a:r>
          <a:endParaRPr lang="en-US" sz="2500" kern="1200"/>
        </a:p>
      </dsp:txBody>
      <dsp:txXfrm>
        <a:off x="5315048" y="2709072"/>
        <a:ext cx="3375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B26EA3-9163-417F-AED1-372EB6BE8FBD}">
      <dsp:nvSpPr>
        <dsp:cNvPr id="0" name=""/>
        <dsp:cNvSpPr/>
      </dsp:nvSpPr>
      <dsp:spPr>
        <a:xfrm>
          <a:off x="0" y="342071"/>
          <a:ext cx="10039472" cy="214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9175" tIns="416560" rIns="77917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/>
            <a:t>Acute Myeloid Leukemia (AML)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/>
            <a:t>4 Week course of intensive chemotherapy 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/>
            <a:t>High dose chemotherapy with stem cell transplant 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/>
            <a:t>Planning consolidation chemotherapy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/>
            <a:t>Manages picc line well with nursing support</a:t>
          </a:r>
          <a:endParaRPr lang="en-US" sz="2000" kern="1200"/>
        </a:p>
      </dsp:txBody>
      <dsp:txXfrm>
        <a:off x="0" y="342071"/>
        <a:ext cx="10039472" cy="2142000"/>
      </dsp:txXfrm>
    </dsp:sp>
    <dsp:sp modelId="{4476E93B-02C5-4932-9E5A-EAD414253342}">
      <dsp:nvSpPr>
        <dsp:cNvPr id="0" name=""/>
        <dsp:cNvSpPr/>
      </dsp:nvSpPr>
      <dsp:spPr>
        <a:xfrm>
          <a:off x="501973" y="46871"/>
          <a:ext cx="7027630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5628" tIns="0" rIns="26562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Trigger 2 </a:t>
          </a:r>
          <a:endParaRPr lang="en-US" sz="2000" kern="1200"/>
        </a:p>
      </dsp:txBody>
      <dsp:txXfrm>
        <a:off x="530794" y="75692"/>
        <a:ext cx="6969988" cy="532758"/>
      </dsp:txXfrm>
    </dsp:sp>
    <dsp:sp modelId="{D87171F4-FB77-4A55-82F4-6A8C34864EAC}">
      <dsp:nvSpPr>
        <dsp:cNvPr id="0" name=""/>
        <dsp:cNvSpPr/>
      </dsp:nvSpPr>
      <dsp:spPr>
        <a:xfrm>
          <a:off x="0" y="2887272"/>
          <a:ext cx="1003947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00990C-9AFE-4812-87F3-47F5F1A5768B}">
      <dsp:nvSpPr>
        <dsp:cNvPr id="0" name=""/>
        <dsp:cNvSpPr/>
      </dsp:nvSpPr>
      <dsp:spPr>
        <a:xfrm>
          <a:off x="501973" y="2592072"/>
          <a:ext cx="7027630" cy="5904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5628" tIns="0" rIns="26562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PICC line for Consolidation Chemotherapy</a:t>
          </a:r>
          <a:endParaRPr lang="en-US" sz="2000" kern="1200" dirty="0"/>
        </a:p>
      </dsp:txBody>
      <dsp:txXfrm>
        <a:off x="530794" y="2620893"/>
        <a:ext cx="6969988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3D312B-3B35-4F84-9C64-FCDEA729E2CA}">
      <dsp:nvSpPr>
        <dsp:cNvPr id="0" name=""/>
        <dsp:cNvSpPr/>
      </dsp:nvSpPr>
      <dsp:spPr>
        <a:xfrm>
          <a:off x="0" y="0"/>
          <a:ext cx="3137334" cy="343814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599" tIns="330200" rIns="24459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Ensure Theo is properly educated about the PICC line management.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Trigger 2 mentioned his nonchalant approach to consent  </a:t>
          </a:r>
          <a:endParaRPr lang="en-US" sz="1500" kern="1200"/>
        </a:p>
      </dsp:txBody>
      <dsp:txXfrm>
        <a:off x="0" y="1306494"/>
        <a:ext cx="3137334" cy="2062886"/>
      </dsp:txXfrm>
    </dsp:sp>
    <dsp:sp modelId="{AB4D3004-1873-4125-BF69-939B9993653C}">
      <dsp:nvSpPr>
        <dsp:cNvPr id="0" name=""/>
        <dsp:cNvSpPr/>
      </dsp:nvSpPr>
      <dsp:spPr>
        <a:xfrm>
          <a:off x="1052945" y="343814"/>
          <a:ext cx="1031443" cy="103144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415" tIns="12700" rIns="8041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203996" y="494865"/>
        <a:ext cx="729341" cy="729341"/>
      </dsp:txXfrm>
    </dsp:sp>
    <dsp:sp modelId="{654C0E10-FBF8-47CC-B0A1-1705AAF7A566}">
      <dsp:nvSpPr>
        <dsp:cNvPr id="0" name=""/>
        <dsp:cNvSpPr/>
      </dsp:nvSpPr>
      <dsp:spPr>
        <a:xfrm>
          <a:off x="0" y="3438072"/>
          <a:ext cx="3137334" cy="72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0B1EB6-76A4-429C-9F28-06BCA7117E1A}">
      <dsp:nvSpPr>
        <dsp:cNvPr id="0" name=""/>
        <dsp:cNvSpPr/>
      </dsp:nvSpPr>
      <dsp:spPr>
        <a:xfrm>
          <a:off x="3451068" y="0"/>
          <a:ext cx="3137334" cy="3438144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599" tIns="330200" rIns="24459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Support from home </a:t>
          </a:r>
          <a:endParaRPr lang="en-US" sz="1900" kern="1200"/>
        </a:p>
      </dsp:txBody>
      <dsp:txXfrm>
        <a:off x="3451068" y="1306494"/>
        <a:ext cx="3137334" cy="2062886"/>
      </dsp:txXfrm>
    </dsp:sp>
    <dsp:sp modelId="{B23EF4CD-B6E0-4352-9EBC-E41C534A9635}">
      <dsp:nvSpPr>
        <dsp:cNvPr id="0" name=""/>
        <dsp:cNvSpPr/>
      </dsp:nvSpPr>
      <dsp:spPr>
        <a:xfrm>
          <a:off x="4504014" y="343814"/>
          <a:ext cx="1031443" cy="1031443"/>
        </a:xfrm>
        <a:prstGeom prst="ellipse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415" tIns="12700" rIns="8041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655065" y="494865"/>
        <a:ext cx="729341" cy="729341"/>
      </dsp:txXfrm>
    </dsp:sp>
    <dsp:sp modelId="{9A7D1BDC-3D8D-46EB-A0CA-0B00DF2A0C16}">
      <dsp:nvSpPr>
        <dsp:cNvPr id="0" name=""/>
        <dsp:cNvSpPr/>
      </dsp:nvSpPr>
      <dsp:spPr>
        <a:xfrm>
          <a:off x="3451068" y="3438072"/>
          <a:ext cx="3137334" cy="72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5C3DAA-DFB8-4062-8EEE-2938559AE4BC}">
      <dsp:nvSpPr>
        <dsp:cNvPr id="0" name=""/>
        <dsp:cNvSpPr/>
      </dsp:nvSpPr>
      <dsp:spPr>
        <a:xfrm>
          <a:off x="6902136" y="0"/>
          <a:ext cx="3137334" cy="3438144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599" tIns="330200" rIns="24459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District nurses 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Dressing changes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Administering of chemotherapy medication 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Removal of PICC</a:t>
          </a:r>
          <a:endParaRPr lang="en-US" sz="1500" kern="1200"/>
        </a:p>
      </dsp:txBody>
      <dsp:txXfrm>
        <a:off x="6902136" y="1306494"/>
        <a:ext cx="3137334" cy="2062886"/>
      </dsp:txXfrm>
    </dsp:sp>
    <dsp:sp modelId="{02ACC1AC-29D7-48EE-A6DD-EB9BD9DE0067}">
      <dsp:nvSpPr>
        <dsp:cNvPr id="0" name=""/>
        <dsp:cNvSpPr/>
      </dsp:nvSpPr>
      <dsp:spPr>
        <a:xfrm>
          <a:off x="7955082" y="343814"/>
          <a:ext cx="1031443" cy="1031443"/>
        </a:xfrm>
        <a:prstGeom prst="ellipse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415" tIns="12700" rIns="8041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106133" y="494865"/>
        <a:ext cx="729341" cy="729341"/>
      </dsp:txXfrm>
    </dsp:sp>
    <dsp:sp modelId="{FE42A9A6-4AE4-40D2-BD3A-DAB877004DF5}">
      <dsp:nvSpPr>
        <dsp:cNvPr id="0" name=""/>
        <dsp:cNvSpPr/>
      </dsp:nvSpPr>
      <dsp:spPr>
        <a:xfrm>
          <a:off x="6902136" y="3438072"/>
          <a:ext cx="3137334" cy="7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F39EDD-555C-4DC2-946C-F24BECD7F661}">
      <dsp:nvSpPr>
        <dsp:cNvPr id="0" name=""/>
        <dsp:cNvSpPr/>
      </dsp:nvSpPr>
      <dsp:spPr>
        <a:xfrm>
          <a:off x="913472" y="305220"/>
          <a:ext cx="1261526" cy="126152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B169E7-0A9F-4146-A665-4990975F9D70}">
      <dsp:nvSpPr>
        <dsp:cNvPr id="0" name=""/>
        <dsp:cNvSpPr/>
      </dsp:nvSpPr>
      <dsp:spPr>
        <a:xfrm>
          <a:off x="1182322" y="574070"/>
          <a:ext cx="723826" cy="7238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360824-FAF3-459B-A4A4-89A90AEAD3E9}">
      <dsp:nvSpPr>
        <dsp:cNvPr id="0" name=""/>
        <dsp:cNvSpPr/>
      </dsp:nvSpPr>
      <dsp:spPr>
        <a:xfrm>
          <a:off x="510197" y="1959681"/>
          <a:ext cx="2068076" cy="94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800" kern="1200" dirty="0"/>
            <a:t>Nice Guideline</a:t>
          </a:r>
        </a:p>
      </dsp:txBody>
      <dsp:txXfrm>
        <a:off x="510197" y="1959681"/>
        <a:ext cx="2068076" cy="945000"/>
      </dsp:txXfrm>
    </dsp:sp>
    <dsp:sp modelId="{2AE1DD40-31D8-4C8D-92CC-8ABC5E95566C}">
      <dsp:nvSpPr>
        <dsp:cNvPr id="0" name=""/>
        <dsp:cNvSpPr/>
      </dsp:nvSpPr>
      <dsp:spPr>
        <a:xfrm>
          <a:off x="3343461" y="305220"/>
          <a:ext cx="1261526" cy="126152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A25C45-F3D2-4BDE-9798-FE9AC29143EE}">
      <dsp:nvSpPr>
        <dsp:cNvPr id="0" name=""/>
        <dsp:cNvSpPr/>
      </dsp:nvSpPr>
      <dsp:spPr>
        <a:xfrm>
          <a:off x="3612311" y="574070"/>
          <a:ext cx="723826" cy="7238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BE552C-DAA3-409A-93AD-B170A873FD9C}">
      <dsp:nvSpPr>
        <dsp:cNvPr id="0" name=""/>
        <dsp:cNvSpPr/>
      </dsp:nvSpPr>
      <dsp:spPr>
        <a:xfrm>
          <a:off x="2940187" y="1959681"/>
          <a:ext cx="2068076" cy="94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200" kern="1200" dirty="0"/>
            <a:t>Trust policy guidelines </a:t>
          </a:r>
          <a:endParaRPr lang="en-US" sz="2200" kern="1200" dirty="0"/>
        </a:p>
      </dsp:txBody>
      <dsp:txXfrm>
        <a:off x="2940187" y="1959681"/>
        <a:ext cx="2068076" cy="945000"/>
      </dsp:txXfrm>
    </dsp:sp>
    <dsp:sp modelId="{C301D204-2906-4C51-8F21-AE736F58C403}">
      <dsp:nvSpPr>
        <dsp:cNvPr id="0" name=""/>
        <dsp:cNvSpPr/>
      </dsp:nvSpPr>
      <dsp:spPr>
        <a:xfrm>
          <a:off x="5773451" y="305220"/>
          <a:ext cx="1261526" cy="126152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BEC481-CB6F-474F-83BE-B80A8EB307F8}">
      <dsp:nvSpPr>
        <dsp:cNvPr id="0" name=""/>
        <dsp:cNvSpPr/>
      </dsp:nvSpPr>
      <dsp:spPr>
        <a:xfrm>
          <a:off x="6042301" y="574070"/>
          <a:ext cx="723826" cy="7238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08CC88-46B4-4779-B8E7-58F1631A7725}">
      <dsp:nvSpPr>
        <dsp:cNvPr id="0" name=""/>
        <dsp:cNvSpPr/>
      </dsp:nvSpPr>
      <dsp:spPr>
        <a:xfrm>
          <a:off x="5370176" y="1959681"/>
          <a:ext cx="2068076" cy="94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800" kern="1200" dirty="0"/>
            <a:t>Leaflets on the ward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200" kern="1200" dirty="0"/>
            <a:t>(Vascular Access Department, 2020)</a:t>
          </a:r>
          <a:endParaRPr lang="en-US" sz="1200" kern="1200" dirty="0"/>
        </a:p>
      </dsp:txBody>
      <dsp:txXfrm>
        <a:off x="5370176" y="1959681"/>
        <a:ext cx="2068076" cy="945000"/>
      </dsp:txXfrm>
    </dsp:sp>
    <dsp:sp modelId="{5CAD2416-30E2-4540-AD9F-B3406A310849}">
      <dsp:nvSpPr>
        <dsp:cNvPr id="0" name=""/>
        <dsp:cNvSpPr/>
      </dsp:nvSpPr>
      <dsp:spPr>
        <a:xfrm>
          <a:off x="8203441" y="305220"/>
          <a:ext cx="1261526" cy="1261526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72D25-2D9D-467B-B2FC-1269012D02E2}">
      <dsp:nvSpPr>
        <dsp:cNvPr id="0" name=""/>
        <dsp:cNvSpPr/>
      </dsp:nvSpPr>
      <dsp:spPr>
        <a:xfrm>
          <a:off x="8472291" y="574070"/>
          <a:ext cx="723826" cy="7238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ECAB1F-C913-44A4-AB0C-713130DC13D4}">
      <dsp:nvSpPr>
        <dsp:cNvPr id="0" name=""/>
        <dsp:cNvSpPr/>
      </dsp:nvSpPr>
      <dsp:spPr>
        <a:xfrm>
          <a:off x="7800166" y="1959681"/>
          <a:ext cx="2068076" cy="94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200" kern="1200" dirty="0"/>
            <a:t>Phone numbers to contact</a:t>
          </a:r>
          <a:endParaRPr lang="en-US" sz="2200" kern="1200" dirty="0"/>
        </a:p>
      </dsp:txBody>
      <dsp:txXfrm>
        <a:off x="7800166" y="1959681"/>
        <a:ext cx="2068076" cy="94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437D-3EF5-C91A-DFD7-3F40C75BA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96E4F-DAA2-1017-D858-629602626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DA648-A2EE-7B2E-BE43-EDF0A9D13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79FCD-EFFF-97E6-68A3-05E388F54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803E7-F4E1-958C-FA29-676428717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73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59D92-52E8-6B9C-18EB-F23DE46F8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F9583-8453-1DC1-B6A7-EDF282FEE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B4F02-E2A0-CE2A-C0A7-D9DC403FF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F5071-6C92-96F9-C578-ABB6DBB48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0B58E-077F-D70E-F482-020A66BBB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51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015C50-7E01-2027-80E8-9CFE168442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4A2A99-CF28-1C2F-6377-A4FB35AFD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812E2-3530-7870-F7E9-C8841DF3F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0BFA1-EE3A-BD47-F676-FA963176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C19E3-4FBC-47C4-2186-56DF96679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51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35AF7-1B7C-9570-1D9A-FCDBE782A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95631-4B6F-0907-4B88-17EF137DF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68A4A-8574-0567-1A08-4012C8C2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CCB62-B5A5-F542-65FC-58178C5D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9E4E0-6A85-3E97-60F6-9C899586F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8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A83BE-63D9-D3DF-8344-D97AEB4D1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C0E3D-C266-CAEA-4959-D6E5DEF73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FB748-C5EF-B05D-1867-12FC58E8F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3CE46-748D-44CC-5CC5-35DB3C462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67CE3-209B-AC91-009A-1BDEBE726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14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171FC-FF01-C1EC-1021-75849C260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7A499-A00C-1757-9F9F-4FE78F4024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49B3B-362A-0CE1-AE0B-324CF81D1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431F31-FD76-25B8-003C-87A2739E9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1FC24-FD34-6A27-13B1-96FD9BD26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386FB-1BEF-6695-E7EF-1525BEAA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4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AD090-2D4A-4C4B-E368-976C2D260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6E3F-2C66-79B2-D239-DD4CD2C4F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2AE4B5-D59E-3144-6F7C-4A58C631B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DF4935-1DA9-8CE0-697F-1292B8640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974164-D6CB-BDE4-4DC7-4F2AE138D1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3D6D7A-4860-2FE0-87FE-F37F12816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6CB9D6-B253-DE9F-BF76-243552565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34FB6D-4305-3815-8C02-12DB94862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35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88AB2-8B63-9812-F4E7-86DD9A393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654B85-08FA-C394-05C7-7774AB858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4ED9FE-79BB-24B4-4710-F9F2DA033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CA441F-50EE-0014-ED8E-143D6FCC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0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3E58AA-16D8-5D64-E938-B7DC09F10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41D1D0-7A44-9737-73F2-F88D4F7FF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433142-3F13-1D45-759A-14B59EDCB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40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84622-CAC5-5F34-7296-B135749C3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2CB6E-525D-FC60-35A5-79C55B02C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95305-1233-AAB8-0B4E-A6F4DE35B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2ED0C-2517-F802-0A25-41D153EF2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5B787-9C3D-1205-E674-AF29AD29C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96C55-93E7-CD30-2185-C1C03756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87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CBB3-48FB-1ADF-E6A8-3B9408645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FE5493-63AF-94D6-45E7-0792CB6CD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89039-F837-E71E-424F-1BF2C6193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61B8D-7E6F-94C8-7226-E5CB8245D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18FAC-FB6C-DEB8-EC0B-F347EB747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3D253-D95A-BEB1-D2A4-2FF97A16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233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233512-78D5-2C9B-8ED7-9074ABCCD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F21CF-8FD8-CC8A-19FB-701C76ACC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FDAA-0A86-0653-5146-F035418CFA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1750B-77FB-4BC2-B56C-59E2A1978236}" type="datetimeFigureOut">
              <a:rPr lang="en-GB" smtClean="0"/>
              <a:t>13/12/2023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2434E-1FFE-89D7-8AB2-15343DF48B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B1DA6-4A1D-A45F-2082-9C6F97E1E7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B2A27-3CAB-402E-8870-6D354AEE60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729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01F9F-2DD3-AE36-489C-7AB2D72D1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4988" y="1442172"/>
            <a:ext cx="8582025" cy="2177328"/>
          </a:xfrm>
        </p:spPr>
        <p:txBody>
          <a:bodyPr anchor="ctr">
            <a:normAutofit/>
          </a:bodyPr>
          <a:lstStyle/>
          <a:p>
            <a:r>
              <a:rPr lang="en-GB" sz="4600"/>
              <a:t>What Decisions Do Nurses Need To Make When Discharging A Patient With A PICC Line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83ADE-0D27-1F56-D910-A03FC6E00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6988" y="3962400"/>
            <a:ext cx="7058025" cy="581025"/>
          </a:xfrm>
        </p:spPr>
        <p:txBody>
          <a:bodyPr anchor="ctr">
            <a:normAutofit/>
          </a:bodyPr>
          <a:lstStyle/>
          <a:p>
            <a:endParaRPr lang="en-GB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262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D8233B0-41B5-4D9A-AEEC-13DB66A8C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036A1-7CD2-6E87-739D-FFCA1731A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400" dirty="0"/>
              <a:t>PICC Lines  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46B7C-58CA-777D-732E-855F99094363}"/>
              </a:ext>
            </a:extLst>
          </p:cNvPr>
          <p:cNvSpPr>
            <a:spLocks/>
          </p:cNvSpPr>
          <p:nvPr/>
        </p:nvSpPr>
        <p:spPr>
          <a:xfrm>
            <a:off x="1038586" y="2389218"/>
            <a:ext cx="1543274" cy="1908312"/>
          </a:xfrm>
          <a:prstGeom prst="rect">
            <a:avLst/>
          </a:prstGeom>
        </p:spPr>
        <p:txBody>
          <a:bodyPr/>
          <a:lstStyle/>
          <a:p>
            <a:pPr defTabSz="649224">
              <a:spcAft>
                <a:spcPts val="600"/>
              </a:spcAft>
            </a:pPr>
            <a:r>
              <a:rPr lang="en-GB" sz="2556" b="1" u="sng" kern="1200" dirty="0">
                <a:solidFill>
                  <a:srgbClr val="2B6200"/>
                </a:solidFill>
                <a:latin typeface="+mn-lt"/>
                <a:ea typeface="+mn-ea"/>
                <a:cs typeface="+mn-cs"/>
              </a:rPr>
              <a:t>P</a:t>
            </a: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eripherally </a:t>
            </a:r>
          </a:p>
          <a:p>
            <a:pPr defTabSz="649224">
              <a:spcAft>
                <a:spcPts val="600"/>
              </a:spcAft>
            </a:pPr>
            <a:r>
              <a:rPr lang="en-GB" sz="2556" b="1" u="sng" kern="1200" dirty="0">
                <a:solidFill>
                  <a:srgbClr val="2B6200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nserted </a:t>
            </a:r>
          </a:p>
          <a:p>
            <a:pPr defTabSz="649224">
              <a:spcAft>
                <a:spcPts val="600"/>
              </a:spcAft>
            </a:pPr>
            <a:r>
              <a:rPr lang="en-GB" sz="2556" b="1" u="sng" kern="1200" dirty="0">
                <a:solidFill>
                  <a:srgbClr val="2B6200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entral </a:t>
            </a:r>
          </a:p>
          <a:p>
            <a:pPr defTabSz="649224">
              <a:spcAft>
                <a:spcPts val="600"/>
              </a:spcAft>
            </a:pPr>
            <a:r>
              <a:rPr lang="en-GB" sz="2556" b="1" u="sng" kern="1200" dirty="0">
                <a:solidFill>
                  <a:srgbClr val="2B6200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atheter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06DEA5-6E18-A532-DCBC-2D9A3F474F9D}"/>
              </a:ext>
            </a:extLst>
          </p:cNvPr>
          <p:cNvSpPr txBox="1"/>
          <p:nvPr/>
        </p:nvSpPr>
        <p:spPr>
          <a:xfrm>
            <a:off x="3356363" y="2538965"/>
            <a:ext cx="2370932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9224">
              <a:spcAft>
                <a:spcPts val="600"/>
              </a:spcAft>
            </a:pPr>
            <a:r>
              <a:rPr lang="en-GB" sz="142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Long, Thin, Flexible tube inserted into a vein in someone's arm and continues through to the larger veins near the heart</a:t>
            </a:r>
            <a:endParaRPr lang="en-GB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7A5637-049F-D2AE-65AE-1DBC13B328AD}"/>
              </a:ext>
            </a:extLst>
          </p:cNvPr>
          <p:cNvSpPr txBox="1"/>
          <p:nvPr/>
        </p:nvSpPr>
        <p:spPr>
          <a:xfrm>
            <a:off x="6905775" y="2496384"/>
            <a:ext cx="2681755" cy="1109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administer medications </a:t>
            </a:r>
          </a:p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Frequent blood draws </a:t>
            </a:r>
          </a:p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IV nutrition </a:t>
            </a:r>
          </a:p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Blood transfusions 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8B0F14-936D-0912-E56D-FA69E4B3251C}"/>
              </a:ext>
            </a:extLst>
          </p:cNvPr>
          <p:cNvSpPr txBox="1"/>
          <p:nvPr/>
        </p:nvSpPr>
        <p:spPr>
          <a:xfrm>
            <a:off x="3725067" y="4583360"/>
            <a:ext cx="2370932" cy="1656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Cancer </a:t>
            </a:r>
          </a:p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Diabetes </a:t>
            </a:r>
          </a:p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Lyme's disease</a:t>
            </a:r>
          </a:p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POTS</a:t>
            </a:r>
          </a:p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Cystic fibrosis </a:t>
            </a:r>
          </a:p>
          <a:p>
            <a:pPr marL="243459" indent="-243459" defTabSz="649224">
              <a:spcAft>
                <a:spcPts val="600"/>
              </a:spcAft>
              <a:buFont typeface="+mj-lt"/>
              <a:buAutoNum type="arabicPeriod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Gastrointestinal diseases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B6DDA5-1F75-CD2D-4318-AE1F419E2FEF}"/>
              </a:ext>
            </a:extLst>
          </p:cNvPr>
          <p:cNvSpPr txBox="1"/>
          <p:nvPr/>
        </p:nvSpPr>
        <p:spPr>
          <a:xfrm>
            <a:off x="8859872" y="3948462"/>
            <a:ext cx="2370932" cy="2138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9224">
              <a:spcAft>
                <a:spcPts val="600"/>
              </a:spcAft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Complications of PICC line</a:t>
            </a:r>
          </a:p>
          <a:p>
            <a:pPr marL="202883" indent="-202883" defTabSz="649224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278" dirty="0"/>
              <a:t>Venous Thromboembolism </a:t>
            </a:r>
          </a:p>
          <a:p>
            <a:pPr marL="202883" indent="-202883" defTabSz="649224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Occlusion </a:t>
            </a:r>
          </a:p>
          <a:p>
            <a:pPr marL="202883" indent="-202883" defTabSz="649224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Infection </a:t>
            </a:r>
          </a:p>
          <a:p>
            <a:pPr marL="202883" indent="-202883" defTabSz="649224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Pain </a:t>
            </a:r>
          </a:p>
          <a:p>
            <a:pPr marL="202883" indent="-202883" defTabSz="649224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Dislodgement </a:t>
            </a:r>
          </a:p>
          <a:p>
            <a:pPr marL="202883" indent="-202883" defTabSz="649224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127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Bleeding </a:t>
            </a:r>
          </a:p>
          <a:p>
            <a:pPr defTabSz="649224">
              <a:spcAft>
                <a:spcPts val="600"/>
              </a:spcAft>
            </a:pPr>
            <a:r>
              <a:rPr lang="en-GB" sz="852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GB" sz="852" kern="1200" dirty="0" err="1">
                <a:solidFill>
                  <a:srgbClr val="222222"/>
                </a:solidFill>
                <a:latin typeface="Arial" panose="020B0604020202020204" pitchFamily="34" charset="0"/>
                <a:ea typeface="+mn-ea"/>
                <a:cs typeface="+mn-cs"/>
              </a:rPr>
              <a:t>Falakdami</a:t>
            </a:r>
            <a:r>
              <a:rPr lang="en-GB" sz="852" kern="1200" dirty="0">
                <a:solidFill>
                  <a:srgbClr val="222222"/>
                </a:solidFill>
                <a:latin typeface="Arial" panose="020B0604020202020204" pitchFamily="34" charset="0"/>
                <a:ea typeface="+mn-ea"/>
                <a:cs typeface="+mn-cs"/>
              </a:rPr>
              <a:t> 2023)</a:t>
            </a:r>
            <a:endParaRPr lang="en-GB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5C818A-AD18-137E-244D-E70014CD534A}"/>
              </a:ext>
            </a:extLst>
          </p:cNvPr>
          <p:cNvSpPr txBox="1"/>
          <p:nvPr/>
        </p:nvSpPr>
        <p:spPr>
          <a:xfrm>
            <a:off x="5163719" y="3763218"/>
            <a:ext cx="3484113" cy="245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49224">
              <a:spcAft>
                <a:spcPts val="600"/>
              </a:spcAft>
            </a:pPr>
            <a:r>
              <a:rPr lang="en-GB" sz="994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(Cancer Information Development team, 2022)</a:t>
            </a:r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867005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8233B0-41B5-4D9A-AEEC-13DB66A8C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29A0C3-C8C7-D155-2660-876C99AEC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3800"/>
              <a:t>Why might you discharge someone with a PICC line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A303BF-0FE5-07BD-F059-B2D85B7844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103175"/>
              </p:ext>
            </p:extLst>
          </p:nvPr>
        </p:nvGraphicFramePr>
        <p:xfrm>
          <a:off x="825264" y="2598710"/>
          <a:ext cx="10039472" cy="343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6465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8233B0-41B5-4D9A-AEEC-13DB66A8C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E383A9-29F8-D221-7D3B-2C33961BE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400"/>
              <a:t>Theo’s PICC Line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25D1C3-C232-9984-4AE0-6D4F069244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888844"/>
              </p:ext>
            </p:extLst>
          </p:nvPr>
        </p:nvGraphicFramePr>
        <p:xfrm>
          <a:off x="825264" y="2598710"/>
          <a:ext cx="10039472" cy="343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4977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8D31E1B-0407-4223-9642-0B642CBF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8249D-B777-3281-B655-662D13B3E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5052369" cy="1035781"/>
          </a:xfrm>
        </p:spPr>
        <p:txBody>
          <a:bodyPr anchor="ctr">
            <a:normAutofit/>
          </a:bodyPr>
          <a:lstStyle/>
          <a:p>
            <a:r>
              <a:rPr lang="en-GB" sz="3300"/>
              <a:t>Discharging with a PICC 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1AB56-A002-E91D-9FF2-93EC912F3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2524721"/>
            <a:ext cx="4991629" cy="3677123"/>
          </a:xfrm>
        </p:spPr>
        <p:txBody>
          <a:bodyPr anchor="ctr">
            <a:normAutofit/>
          </a:bodyPr>
          <a:lstStyle/>
          <a:p>
            <a:r>
              <a:rPr lang="en-GB" sz="1800" dirty="0"/>
              <a:t>Patient Education </a:t>
            </a:r>
          </a:p>
          <a:p>
            <a:r>
              <a:rPr lang="en-GB" sz="1800" dirty="0"/>
              <a:t>Informing and Involving other teams</a:t>
            </a:r>
          </a:p>
          <a:p>
            <a:pPr lvl="1"/>
            <a:r>
              <a:rPr lang="en-GB" sz="1800" dirty="0"/>
              <a:t>District Nurses </a:t>
            </a:r>
          </a:p>
          <a:p>
            <a:pPr lvl="1"/>
            <a:r>
              <a:rPr lang="en-GB" sz="1800" dirty="0"/>
              <a:t>Haematology Oncology </a:t>
            </a:r>
          </a:p>
          <a:p>
            <a:r>
              <a:rPr lang="en-GB" sz="1800" dirty="0"/>
              <a:t>Consider patient ability to safely maintain PICC line</a:t>
            </a:r>
          </a:p>
          <a:p>
            <a:r>
              <a:rPr lang="en-GB" sz="1800" dirty="0"/>
              <a:t>Equipment/resources </a:t>
            </a:r>
          </a:p>
          <a:p>
            <a:r>
              <a:rPr lang="en-GB" sz="1800" dirty="0"/>
              <a:t>When to remove PICC line</a:t>
            </a:r>
          </a:p>
          <a:p>
            <a:pPr marL="0" indent="0">
              <a:buNone/>
            </a:pPr>
            <a:endParaRPr lang="en-GB" sz="1800" dirty="0"/>
          </a:p>
          <a:p>
            <a:endParaRPr lang="en-GB" sz="1800" dirty="0"/>
          </a:p>
          <a:p>
            <a:endParaRPr lang="en-GB" sz="18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E96339-907C-46C3-99AC-31179B6F0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Health">
            <a:extLst>
              <a:ext uri="{FF2B5EF4-FFF2-40B4-BE49-F238E27FC236}">
                <a16:creationId xmlns:a16="http://schemas.microsoft.com/office/drawing/2014/main" id="{1F83EA02-F91A-AB5D-CDF2-FB9D344670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30493" y="1347516"/>
            <a:ext cx="4223252" cy="4223252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815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8233B0-41B5-4D9A-AEEC-13DB66A8C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2ACFA8-3DBB-BF8F-DF89-010DC474A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400"/>
              <a:t>Theo’s Discharge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43AD91-38DC-ADB8-B1BE-9EF40CC04F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015070"/>
              </p:ext>
            </p:extLst>
          </p:nvPr>
        </p:nvGraphicFramePr>
        <p:xfrm>
          <a:off x="825264" y="2598710"/>
          <a:ext cx="10039472" cy="343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9375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BA936D-8DC1-BB30-3EDA-0CE84593C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GB" sz="4800"/>
              <a:t>Services to show Theo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9D5BF500-D733-5EDD-BB2B-A84C9EA468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061699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2506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1AC6A30-4F22-4C0F-B278-19C5B8A80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B4335AD-65B1-44E4-90AF-264024FE4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12191999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AD6F6E1C-1FE9-D45D-79D6-849B720B4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0366" y="609600"/>
            <a:ext cx="4267200" cy="1351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Team Work to Make a Decision </a:t>
            </a:r>
          </a:p>
        </p:txBody>
      </p:sp>
      <p:pic>
        <p:nvPicPr>
          <p:cNvPr id="24" name="Picture 23" descr="Stethoscope">
            <a:extLst>
              <a:ext uri="{FF2B5EF4-FFF2-40B4-BE49-F238E27FC236}">
                <a16:creationId xmlns:a16="http://schemas.microsoft.com/office/drawing/2014/main" id="{443B30CF-FC3E-0E2F-6593-504B030B14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778" r="29250" b="-2"/>
          <a:stretch/>
        </p:blipFill>
        <p:spPr>
          <a:xfrm>
            <a:off x="3" y="1"/>
            <a:ext cx="3695699" cy="6858001"/>
          </a:xfrm>
          <a:custGeom>
            <a:avLst/>
            <a:gdLst/>
            <a:ahLst/>
            <a:cxnLst/>
            <a:rect l="l" t="t" r="r" b="b"/>
            <a:pathLst>
              <a:path w="3695699" h="6858001">
                <a:moveTo>
                  <a:pt x="0" y="0"/>
                </a:moveTo>
                <a:lnTo>
                  <a:pt x="3435129" y="0"/>
                </a:lnTo>
                <a:lnTo>
                  <a:pt x="3430599" y="17349"/>
                </a:lnTo>
                <a:cubicBezTo>
                  <a:pt x="3437542" y="19835"/>
                  <a:pt x="3423757" y="30822"/>
                  <a:pt x="3427683" y="38871"/>
                </a:cubicBezTo>
                <a:cubicBezTo>
                  <a:pt x="3431230" y="44698"/>
                  <a:pt x="3427877" y="49388"/>
                  <a:pt x="3427096" y="55116"/>
                </a:cubicBezTo>
                <a:cubicBezTo>
                  <a:pt x="3429620" y="62945"/>
                  <a:pt x="3421946" y="87211"/>
                  <a:pt x="3417356" y="93331"/>
                </a:cubicBezTo>
                <a:cubicBezTo>
                  <a:pt x="3401974" y="107607"/>
                  <a:pt x="3409629" y="143436"/>
                  <a:pt x="3397765" y="155370"/>
                </a:cubicBezTo>
                <a:cubicBezTo>
                  <a:pt x="3395800" y="159886"/>
                  <a:pt x="3394789" y="164378"/>
                  <a:pt x="3394373" y="168831"/>
                </a:cubicBezTo>
                <a:lnTo>
                  <a:pt x="3394553" y="181402"/>
                </a:lnTo>
                <a:lnTo>
                  <a:pt x="3397293" y="185192"/>
                </a:lnTo>
                <a:lnTo>
                  <a:pt x="3395923" y="192756"/>
                </a:lnTo>
                <a:cubicBezTo>
                  <a:pt x="3396018" y="193497"/>
                  <a:pt x="3396112" y="194237"/>
                  <a:pt x="3396207" y="194978"/>
                </a:cubicBezTo>
                <a:cubicBezTo>
                  <a:pt x="3396531" y="199154"/>
                  <a:pt x="3396856" y="203330"/>
                  <a:pt x="3397180" y="207506"/>
                </a:cubicBezTo>
                <a:cubicBezTo>
                  <a:pt x="3382438" y="200939"/>
                  <a:pt x="3394549" y="241317"/>
                  <a:pt x="3383191" y="229051"/>
                </a:cubicBezTo>
                <a:cubicBezTo>
                  <a:pt x="3382519" y="234401"/>
                  <a:pt x="3381383" y="237332"/>
                  <a:pt x="3380194" y="239137"/>
                </a:cubicBezTo>
                <a:lnTo>
                  <a:pt x="3349267" y="310262"/>
                </a:lnTo>
                <a:lnTo>
                  <a:pt x="3344455" y="381704"/>
                </a:lnTo>
                <a:cubicBezTo>
                  <a:pt x="3343420" y="464598"/>
                  <a:pt x="3338482" y="511985"/>
                  <a:pt x="3327551" y="571873"/>
                </a:cubicBezTo>
                <a:cubicBezTo>
                  <a:pt x="3316620" y="631761"/>
                  <a:pt x="3309762" y="702429"/>
                  <a:pt x="3278869" y="741030"/>
                </a:cubicBezTo>
                <a:lnTo>
                  <a:pt x="3239259" y="957888"/>
                </a:lnTo>
                <a:cubicBezTo>
                  <a:pt x="3267597" y="1021376"/>
                  <a:pt x="3235647" y="1004478"/>
                  <a:pt x="3243890" y="1047869"/>
                </a:cubicBezTo>
                <a:cubicBezTo>
                  <a:pt x="3245988" y="1077107"/>
                  <a:pt x="3228006" y="1101189"/>
                  <a:pt x="3221700" y="1118244"/>
                </a:cubicBezTo>
                <a:cubicBezTo>
                  <a:pt x="3220198" y="1120922"/>
                  <a:pt x="3213346" y="1188569"/>
                  <a:pt x="3211078" y="1190394"/>
                </a:cubicBezTo>
                <a:cubicBezTo>
                  <a:pt x="3204899" y="1218939"/>
                  <a:pt x="3210276" y="1253036"/>
                  <a:pt x="3199704" y="1304585"/>
                </a:cubicBezTo>
                <a:cubicBezTo>
                  <a:pt x="3199438" y="1346246"/>
                  <a:pt x="3168623" y="1413431"/>
                  <a:pt x="3167741" y="1449444"/>
                </a:cubicBezTo>
                <a:cubicBezTo>
                  <a:pt x="3180911" y="1471132"/>
                  <a:pt x="3193362" y="1499173"/>
                  <a:pt x="3194410" y="1520667"/>
                </a:cubicBezTo>
                <a:cubicBezTo>
                  <a:pt x="3181228" y="1513763"/>
                  <a:pt x="3199978" y="1547097"/>
                  <a:pt x="3184473" y="1547038"/>
                </a:cubicBezTo>
                <a:cubicBezTo>
                  <a:pt x="3185153" y="1550949"/>
                  <a:pt x="3186303" y="1554741"/>
                  <a:pt x="3187573" y="1558550"/>
                </a:cubicBezTo>
                <a:lnTo>
                  <a:pt x="3188231" y="1560544"/>
                </a:lnTo>
                <a:lnTo>
                  <a:pt x="3188195" y="1568317"/>
                </a:lnTo>
                <a:lnTo>
                  <a:pt x="3191518" y="1570772"/>
                </a:lnTo>
                <a:lnTo>
                  <a:pt x="3193853" y="1582659"/>
                </a:lnTo>
                <a:cubicBezTo>
                  <a:pt x="3194213" y="1587070"/>
                  <a:pt x="3193997" y="1591769"/>
                  <a:pt x="3192857" y="1596890"/>
                </a:cubicBezTo>
                <a:cubicBezTo>
                  <a:pt x="3185716" y="1609144"/>
                  <a:pt x="3191593" y="1629575"/>
                  <a:pt x="3189686" y="1647479"/>
                </a:cubicBezTo>
                <a:lnTo>
                  <a:pt x="3187125" y="1655568"/>
                </a:lnTo>
                <a:cubicBezTo>
                  <a:pt x="3187259" y="1659315"/>
                  <a:pt x="3192418" y="1733399"/>
                  <a:pt x="3192552" y="1737146"/>
                </a:cubicBezTo>
                <a:cubicBezTo>
                  <a:pt x="3236684" y="1834597"/>
                  <a:pt x="3210475" y="1851660"/>
                  <a:pt x="3219437" y="1908917"/>
                </a:cubicBezTo>
                <a:lnTo>
                  <a:pt x="3220572" y="1915235"/>
                </a:lnTo>
                <a:cubicBezTo>
                  <a:pt x="3225642" y="1919319"/>
                  <a:pt x="3228448" y="1945519"/>
                  <a:pt x="3226946" y="1954447"/>
                </a:cubicBezTo>
                <a:cubicBezTo>
                  <a:pt x="3219553" y="1979351"/>
                  <a:pt x="3239504" y="2001442"/>
                  <a:pt x="3234148" y="2021397"/>
                </a:cubicBezTo>
                <a:cubicBezTo>
                  <a:pt x="3234224" y="2026740"/>
                  <a:pt x="3235084" y="2031233"/>
                  <a:pt x="3236424" y="2035173"/>
                </a:cubicBezTo>
                <a:lnTo>
                  <a:pt x="3241339" y="2045116"/>
                </a:lnTo>
                <a:lnTo>
                  <a:pt x="3233470" y="2098623"/>
                </a:lnTo>
                <a:cubicBezTo>
                  <a:pt x="3230495" y="2129687"/>
                  <a:pt x="3232618" y="2188321"/>
                  <a:pt x="3230016" y="2240964"/>
                </a:cubicBezTo>
                <a:cubicBezTo>
                  <a:pt x="3226602" y="2283982"/>
                  <a:pt x="3232644" y="2342030"/>
                  <a:pt x="3237809" y="2379644"/>
                </a:cubicBezTo>
                <a:cubicBezTo>
                  <a:pt x="3244462" y="2409884"/>
                  <a:pt x="3221747" y="2435219"/>
                  <a:pt x="3237054" y="2459103"/>
                </a:cubicBezTo>
                <a:cubicBezTo>
                  <a:pt x="3245536" y="2488997"/>
                  <a:pt x="3251426" y="2510390"/>
                  <a:pt x="3255285" y="2538679"/>
                </a:cubicBezTo>
                <a:cubicBezTo>
                  <a:pt x="3258296" y="2574322"/>
                  <a:pt x="3245460" y="2589819"/>
                  <a:pt x="3245073" y="2622720"/>
                </a:cubicBezTo>
                <a:lnTo>
                  <a:pt x="3252960" y="2736087"/>
                </a:lnTo>
                <a:cubicBezTo>
                  <a:pt x="3245577" y="2772183"/>
                  <a:pt x="3230063" y="2856752"/>
                  <a:pt x="3218681" y="2902964"/>
                </a:cubicBezTo>
                <a:cubicBezTo>
                  <a:pt x="3212624" y="2927969"/>
                  <a:pt x="3209733" y="2973979"/>
                  <a:pt x="3203641" y="3008786"/>
                </a:cubicBezTo>
                <a:cubicBezTo>
                  <a:pt x="3197547" y="3043595"/>
                  <a:pt x="3186644" y="3093251"/>
                  <a:pt x="3182123" y="3111815"/>
                </a:cubicBezTo>
                <a:lnTo>
                  <a:pt x="3176517" y="3120169"/>
                </a:lnTo>
                <a:lnTo>
                  <a:pt x="3177035" y="3121646"/>
                </a:lnTo>
                <a:cubicBezTo>
                  <a:pt x="3177423" y="3127588"/>
                  <a:pt x="3176129" y="3130763"/>
                  <a:pt x="3174093" y="3132705"/>
                </a:cubicBezTo>
                <a:lnTo>
                  <a:pt x="3171045" y="3134220"/>
                </a:lnTo>
                <a:lnTo>
                  <a:pt x="3168274" y="3141524"/>
                </a:lnTo>
                <a:lnTo>
                  <a:pt x="3160781" y="3155149"/>
                </a:lnTo>
                <a:cubicBezTo>
                  <a:pt x="3160949" y="3156237"/>
                  <a:pt x="3161116" y="3157326"/>
                  <a:pt x="3161284" y="3158414"/>
                </a:cubicBezTo>
                <a:lnTo>
                  <a:pt x="3152950" y="3180080"/>
                </a:lnTo>
                <a:lnTo>
                  <a:pt x="3153739" y="3180719"/>
                </a:lnTo>
                <a:cubicBezTo>
                  <a:pt x="3155321" y="3182647"/>
                  <a:pt x="3156128" y="3184999"/>
                  <a:pt x="3155342" y="3188313"/>
                </a:cubicBezTo>
                <a:cubicBezTo>
                  <a:pt x="3169797" y="3188216"/>
                  <a:pt x="3159934" y="3192271"/>
                  <a:pt x="3156340" y="3202049"/>
                </a:cubicBezTo>
                <a:cubicBezTo>
                  <a:pt x="3177988" y="3204083"/>
                  <a:pt x="3159779" y="3228842"/>
                  <a:pt x="3169832" y="3237938"/>
                </a:cubicBezTo>
                <a:cubicBezTo>
                  <a:pt x="3166705" y="3245075"/>
                  <a:pt x="3163793" y="3252659"/>
                  <a:pt x="3161244" y="3260564"/>
                </a:cubicBezTo>
                <a:lnTo>
                  <a:pt x="3160005" y="3265314"/>
                </a:lnTo>
                <a:cubicBezTo>
                  <a:pt x="3160063" y="3265371"/>
                  <a:pt x="3160124" y="3265428"/>
                  <a:pt x="3160184" y="3265486"/>
                </a:cubicBezTo>
                <a:cubicBezTo>
                  <a:pt x="3160345" y="3266694"/>
                  <a:pt x="3160101" y="3268319"/>
                  <a:pt x="3159279" y="3270659"/>
                </a:cubicBezTo>
                <a:lnTo>
                  <a:pt x="3157747" y="3273971"/>
                </a:lnTo>
                <a:lnTo>
                  <a:pt x="3155343" y="3283185"/>
                </a:lnTo>
                <a:cubicBezTo>
                  <a:pt x="3155517" y="3284422"/>
                  <a:pt x="3155689" y="3285657"/>
                  <a:pt x="3155860" y="3286893"/>
                </a:cubicBezTo>
                <a:lnTo>
                  <a:pt x="3158001" y="3289146"/>
                </a:lnTo>
                <a:lnTo>
                  <a:pt x="3157508" y="3289877"/>
                </a:lnTo>
                <a:cubicBezTo>
                  <a:pt x="3151604" y="3294411"/>
                  <a:pt x="3144966" y="3293561"/>
                  <a:pt x="3159853" y="3309833"/>
                </a:cubicBezTo>
                <a:cubicBezTo>
                  <a:pt x="3149181" y="3321561"/>
                  <a:pt x="3158789" y="3329345"/>
                  <a:pt x="3157392" y="3351579"/>
                </a:cubicBezTo>
                <a:cubicBezTo>
                  <a:pt x="3148710" y="3357083"/>
                  <a:pt x="3149361" y="3365079"/>
                  <a:pt x="3152871" y="3374240"/>
                </a:cubicBezTo>
                <a:cubicBezTo>
                  <a:pt x="3148885" y="3383513"/>
                  <a:pt x="3145239" y="3392740"/>
                  <a:pt x="3142119" y="3402557"/>
                </a:cubicBezTo>
                <a:lnTo>
                  <a:pt x="3138061" y="3419585"/>
                </a:lnTo>
                <a:lnTo>
                  <a:pt x="3139796" y="3424940"/>
                </a:lnTo>
                <a:cubicBezTo>
                  <a:pt x="3142520" y="3434326"/>
                  <a:pt x="3143300" y="3443700"/>
                  <a:pt x="3137669" y="3463264"/>
                </a:cubicBezTo>
                <a:cubicBezTo>
                  <a:pt x="3147380" y="3480689"/>
                  <a:pt x="3167781" y="3490510"/>
                  <a:pt x="3168140" y="3518969"/>
                </a:cubicBezTo>
                <a:cubicBezTo>
                  <a:pt x="3159473" y="3545761"/>
                  <a:pt x="3191152" y="3574399"/>
                  <a:pt x="3179206" y="3607864"/>
                </a:cubicBezTo>
                <a:cubicBezTo>
                  <a:pt x="3176757" y="3619813"/>
                  <a:pt x="3181069" y="3654600"/>
                  <a:pt x="3189125" y="3659839"/>
                </a:cubicBezTo>
                <a:cubicBezTo>
                  <a:pt x="3191518" y="3666815"/>
                  <a:pt x="3189857" y="3675779"/>
                  <a:pt x="3198077" y="3677681"/>
                </a:cubicBezTo>
                <a:cubicBezTo>
                  <a:pt x="3208136" y="3681475"/>
                  <a:pt x="3196345" y="3709561"/>
                  <a:pt x="3207094" y="3703876"/>
                </a:cubicBezTo>
                <a:cubicBezTo>
                  <a:pt x="3199084" y="3723751"/>
                  <a:pt x="3220453" y="3734396"/>
                  <a:pt x="3227016" y="3748633"/>
                </a:cubicBezTo>
                <a:cubicBezTo>
                  <a:pt x="3218663" y="3764666"/>
                  <a:pt x="3240667" y="3778725"/>
                  <a:pt x="3246806" y="3811324"/>
                </a:cubicBezTo>
                <a:cubicBezTo>
                  <a:pt x="3237058" y="3829063"/>
                  <a:pt x="3251097" y="3833247"/>
                  <a:pt x="3239091" y="3865102"/>
                </a:cubicBezTo>
                <a:cubicBezTo>
                  <a:pt x="3240755" y="3865725"/>
                  <a:pt x="3242340" y="3866659"/>
                  <a:pt x="3243800" y="3867874"/>
                </a:cubicBezTo>
                <a:cubicBezTo>
                  <a:pt x="3252276" y="3874935"/>
                  <a:pt x="3254724" y="3889782"/>
                  <a:pt x="3249268" y="3901031"/>
                </a:cubicBezTo>
                <a:cubicBezTo>
                  <a:pt x="3234180" y="3950514"/>
                  <a:pt x="3270886" y="3938724"/>
                  <a:pt x="3271850" y="3976535"/>
                </a:cubicBezTo>
                <a:cubicBezTo>
                  <a:pt x="3275333" y="4018513"/>
                  <a:pt x="3265836" y="4033210"/>
                  <a:pt x="3253128" y="4091308"/>
                </a:cubicBezTo>
                <a:cubicBezTo>
                  <a:pt x="3262530" y="4093945"/>
                  <a:pt x="3263925" y="4100312"/>
                  <a:pt x="3261491" y="4112665"/>
                </a:cubicBezTo>
                <a:cubicBezTo>
                  <a:pt x="3263824" y="4132845"/>
                  <a:pt x="3285122" y="4124005"/>
                  <a:pt x="3275235" y="4148543"/>
                </a:cubicBezTo>
                <a:cubicBezTo>
                  <a:pt x="3282222" y="4163609"/>
                  <a:pt x="3300717" y="4191930"/>
                  <a:pt x="3303406" y="4203059"/>
                </a:cubicBezTo>
                <a:cubicBezTo>
                  <a:pt x="3307769" y="4216879"/>
                  <a:pt x="3289765" y="4198911"/>
                  <a:pt x="3291377" y="4215304"/>
                </a:cubicBezTo>
                <a:cubicBezTo>
                  <a:pt x="3295421" y="4234470"/>
                  <a:pt x="3290844" y="4240556"/>
                  <a:pt x="3303627" y="4247412"/>
                </a:cubicBezTo>
                <a:cubicBezTo>
                  <a:pt x="3300302" y="4270043"/>
                  <a:pt x="3313094" y="4269840"/>
                  <a:pt x="3323715" y="4295574"/>
                </a:cubicBezTo>
                <a:cubicBezTo>
                  <a:pt x="3318854" y="4309546"/>
                  <a:pt x="3323708" y="4317748"/>
                  <a:pt x="3331757" y="4324626"/>
                </a:cubicBezTo>
                <a:cubicBezTo>
                  <a:pt x="3334500" y="4352298"/>
                  <a:pt x="3348521" y="4373553"/>
                  <a:pt x="3357571" y="4402594"/>
                </a:cubicBezTo>
                <a:cubicBezTo>
                  <a:pt x="3395421" y="4440113"/>
                  <a:pt x="3406716" y="4492429"/>
                  <a:pt x="3416883" y="4511276"/>
                </a:cubicBezTo>
                <a:lnTo>
                  <a:pt x="3418568" y="4515669"/>
                </a:lnTo>
                <a:cubicBezTo>
                  <a:pt x="3418685" y="4519956"/>
                  <a:pt x="3418801" y="4524244"/>
                  <a:pt x="3418918" y="4528531"/>
                </a:cubicBezTo>
                <a:cubicBezTo>
                  <a:pt x="3418727" y="4530191"/>
                  <a:pt x="3418537" y="4531850"/>
                  <a:pt x="3418346" y="4533510"/>
                </a:cubicBezTo>
                <a:cubicBezTo>
                  <a:pt x="3418215" y="4536889"/>
                  <a:pt x="3418462" y="4539065"/>
                  <a:pt x="3419005" y="4540494"/>
                </a:cubicBezTo>
                <a:lnTo>
                  <a:pt x="3424268" y="4595886"/>
                </a:lnTo>
                <a:cubicBezTo>
                  <a:pt x="3429156" y="4624362"/>
                  <a:pt x="3443934" y="4682306"/>
                  <a:pt x="3448330" y="4711348"/>
                </a:cubicBezTo>
                <a:lnTo>
                  <a:pt x="3445621" y="4714874"/>
                </a:lnTo>
                <a:cubicBezTo>
                  <a:pt x="3444103" y="4718397"/>
                  <a:pt x="3443735" y="4723077"/>
                  <a:pt x="3445980" y="4730345"/>
                </a:cubicBezTo>
                <a:lnTo>
                  <a:pt x="3446976" y="4731926"/>
                </a:lnTo>
                <a:lnTo>
                  <a:pt x="3443720" y="4745408"/>
                </a:lnTo>
                <a:cubicBezTo>
                  <a:pt x="3444756" y="4771155"/>
                  <a:pt x="3455466" y="4843107"/>
                  <a:pt x="3453194" y="4886406"/>
                </a:cubicBezTo>
                <a:cubicBezTo>
                  <a:pt x="3454856" y="4906631"/>
                  <a:pt x="3481235" y="5008239"/>
                  <a:pt x="3455210" y="5025296"/>
                </a:cubicBezTo>
                <a:cubicBezTo>
                  <a:pt x="3442202" y="5116320"/>
                  <a:pt x="3464654" y="5119078"/>
                  <a:pt x="3462841" y="5211091"/>
                </a:cubicBezTo>
                <a:cubicBezTo>
                  <a:pt x="3469390" y="5269669"/>
                  <a:pt x="3462794" y="5327391"/>
                  <a:pt x="3469385" y="5356669"/>
                </a:cubicBezTo>
                <a:cubicBezTo>
                  <a:pt x="3471479" y="5361935"/>
                  <a:pt x="3474277" y="5366825"/>
                  <a:pt x="3477268" y="5371683"/>
                </a:cubicBezTo>
                <a:lnTo>
                  <a:pt x="3478824" y="5374232"/>
                </a:lnTo>
                <a:lnTo>
                  <a:pt x="3486664" y="5427532"/>
                </a:lnTo>
                <a:lnTo>
                  <a:pt x="3499845" y="5523238"/>
                </a:lnTo>
                <a:cubicBezTo>
                  <a:pt x="3496480" y="5535759"/>
                  <a:pt x="3498126" y="5574631"/>
                  <a:pt x="3505782" y="5582050"/>
                </a:cubicBezTo>
                <a:cubicBezTo>
                  <a:pt x="3507640" y="5590169"/>
                  <a:pt x="3505294" y="5599602"/>
                  <a:pt x="3513368" y="5603412"/>
                </a:cubicBezTo>
                <a:cubicBezTo>
                  <a:pt x="3518549" y="5620896"/>
                  <a:pt x="3530454" y="5660930"/>
                  <a:pt x="3536869" y="5686953"/>
                </a:cubicBezTo>
                <a:cubicBezTo>
                  <a:pt x="3527290" y="5702684"/>
                  <a:pt x="3548216" y="5722678"/>
                  <a:pt x="3551859" y="5759548"/>
                </a:cubicBezTo>
                <a:cubicBezTo>
                  <a:pt x="3540751" y="5776843"/>
                  <a:pt x="3554471" y="5784377"/>
                  <a:pt x="3540024" y="5816599"/>
                </a:cubicBezTo>
                <a:cubicBezTo>
                  <a:pt x="3541640" y="5817630"/>
                  <a:pt x="3543154" y="5818984"/>
                  <a:pt x="3544521" y="5820619"/>
                </a:cubicBezTo>
                <a:cubicBezTo>
                  <a:pt x="3552455" y="5830118"/>
                  <a:pt x="3553767" y="5846834"/>
                  <a:pt x="3547449" y="5857956"/>
                </a:cubicBezTo>
                <a:cubicBezTo>
                  <a:pt x="3528571" y="5908761"/>
                  <a:pt x="3532186" y="5952107"/>
                  <a:pt x="3530253" y="5993572"/>
                </a:cubicBezTo>
                <a:cubicBezTo>
                  <a:pt x="3530522" y="6040113"/>
                  <a:pt x="3553891" y="6005695"/>
                  <a:pt x="3536734" y="6066404"/>
                </a:cubicBezTo>
                <a:cubicBezTo>
                  <a:pt x="3545935" y="6071268"/>
                  <a:pt x="3546842" y="6078512"/>
                  <a:pt x="3543461" y="6091477"/>
                </a:cubicBezTo>
                <a:cubicBezTo>
                  <a:pt x="3549602" y="6107585"/>
                  <a:pt x="3568275" y="6137061"/>
                  <a:pt x="3573577" y="6163051"/>
                </a:cubicBezTo>
                <a:cubicBezTo>
                  <a:pt x="3577046" y="6182032"/>
                  <a:pt x="3572259" y="6223892"/>
                  <a:pt x="3575275" y="6247420"/>
                </a:cubicBezTo>
                <a:cubicBezTo>
                  <a:pt x="3570217" y="6271412"/>
                  <a:pt x="3583023" y="6273898"/>
                  <a:pt x="3591673" y="6304222"/>
                </a:cubicBezTo>
                <a:cubicBezTo>
                  <a:pt x="3585743" y="6318440"/>
                  <a:pt x="3589967" y="6328418"/>
                  <a:pt x="3597489" y="6337624"/>
                </a:cubicBezTo>
                <a:cubicBezTo>
                  <a:pt x="3598113" y="6368401"/>
                  <a:pt x="3610504" y="6394558"/>
                  <a:pt x="3617330" y="6428161"/>
                </a:cubicBezTo>
                <a:cubicBezTo>
                  <a:pt x="3612404" y="6466489"/>
                  <a:pt x="3633001" y="6482393"/>
                  <a:pt x="3640218" y="6518318"/>
                </a:cubicBezTo>
                <a:cubicBezTo>
                  <a:pt x="3625420" y="6557419"/>
                  <a:pt x="3668862" y="6537820"/>
                  <a:pt x="3670788" y="6568733"/>
                </a:cubicBezTo>
                <a:cubicBezTo>
                  <a:pt x="3659124" y="6621466"/>
                  <a:pt x="3685482" y="6565072"/>
                  <a:pt x="3687763" y="6643164"/>
                </a:cubicBezTo>
                <a:cubicBezTo>
                  <a:pt x="3685396" y="6647995"/>
                  <a:pt x="3689317" y="6656838"/>
                  <a:pt x="3693097" y="6655183"/>
                </a:cubicBezTo>
                <a:cubicBezTo>
                  <a:pt x="3693444" y="6672318"/>
                  <a:pt x="3690193" y="6715787"/>
                  <a:pt x="3689847" y="6745974"/>
                </a:cubicBezTo>
                <a:cubicBezTo>
                  <a:pt x="3689583" y="6773144"/>
                  <a:pt x="3690048" y="6817635"/>
                  <a:pt x="3691023" y="6836306"/>
                </a:cubicBezTo>
                <a:lnTo>
                  <a:pt x="3695699" y="6858001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F6E1DC-A8D4-B083-1A25-5E62594397E6}"/>
              </a:ext>
            </a:extLst>
          </p:cNvPr>
          <p:cNvSpPr txBox="1"/>
          <p:nvPr/>
        </p:nvSpPr>
        <p:spPr>
          <a:xfrm>
            <a:off x="4638041" y="2056777"/>
            <a:ext cx="3695699" cy="2201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Multidisciplinary team decision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District nursing from home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Nurse discharging Theo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Theo’s oncology doctors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9E5F844-F705-EC46-4F70-31875FF0334A}"/>
              </a:ext>
            </a:extLst>
          </p:cNvPr>
          <p:cNvSpPr txBox="1"/>
          <p:nvPr/>
        </p:nvSpPr>
        <p:spPr>
          <a:xfrm>
            <a:off x="4638041" y="4257900"/>
            <a:ext cx="59334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Clinical Decision Making – Judgement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Evidence based Practise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Rational decision-making model </a:t>
            </a:r>
            <a:r>
              <a:rPr lang="en-GB" sz="1600" dirty="0">
                <a:latin typeface="Arial" panose="020B0604020202020204" pitchFamily="34" charset="0"/>
              </a:rPr>
              <a:t>(</a:t>
            </a:r>
            <a:r>
              <a:rPr lang="en-GB" sz="1600" i="0" u="none" strike="noStrike" dirty="0">
                <a:effectLst/>
                <a:latin typeface="Arial" panose="020B0604020202020204" pitchFamily="34" charset="0"/>
              </a:rPr>
              <a:t>Thompson and Dowding 2009)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68724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C13E1-316C-1413-CDD6-84E886560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FC340-5A42-6DFB-8E92-F5B7EAACF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/>
            <a:r>
              <a:rPr lang="en-GB" sz="1800" b="0" i="0" u="none" strike="noStrike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Falakdami</a:t>
            </a:r>
            <a:r>
              <a:rPr lang="en-GB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A., </a:t>
            </a:r>
            <a:r>
              <a:rPr lang="en-GB" sz="1800" b="0" i="0" u="none" strike="noStrike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Alipour</a:t>
            </a:r>
            <a:r>
              <a:rPr lang="en-GB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A., Hosseini, M. and </a:t>
            </a:r>
            <a:r>
              <a:rPr lang="en-GB" sz="1800" b="0" i="0" u="none" strike="noStrike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Takasi</a:t>
            </a:r>
            <a:r>
              <a:rPr lang="en-GB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P., 2023. Peripherally inserted central catheter complications versus midline catheter complications: A systematic review. </a:t>
            </a:r>
            <a:r>
              <a:rPr lang="en-GB" sz="1800" b="0" i="1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Journal of Nursing Reports in Clinical Practice</a:t>
            </a:r>
            <a:r>
              <a:rPr lang="en-GB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pp.95-101.</a:t>
            </a:r>
            <a:endParaRPr lang="en-GB" sz="18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GB" sz="1800" dirty="0">
                <a:effectLst/>
              </a:rPr>
              <a:t>Cancer Information Development team (2022) </a:t>
            </a:r>
            <a:r>
              <a:rPr lang="en-GB" sz="1800" i="1" dirty="0">
                <a:effectLst/>
              </a:rPr>
              <a:t>PICC line for chemo</a:t>
            </a:r>
            <a:r>
              <a:rPr lang="en-GB" sz="1800" dirty="0">
                <a:effectLst/>
              </a:rPr>
              <a:t>, </a:t>
            </a:r>
            <a:r>
              <a:rPr lang="en-GB" sz="1800" i="1" dirty="0">
                <a:effectLst/>
              </a:rPr>
              <a:t>PICC line for chemo | Macmillan Cancer Support</a:t>
            </a:r>
            <a:r>
              <a:rPr lang="en-GB" sz="1800" dirty="0">
                <a:effectLst/>
              </a:rPr>
              <a:t>. Available at: https://www.macmillan.org.uk/cancer-information-and-support/treatment/types-of-treatment/chemotherapy/picc-lines#:~:text=A%20PICC%20line%20is%20a%20long%2C%20thin%2C%20hollow%2C%20flexible,vein%20just%20above%20the%20heart. (Accessed: 06 December 2023). </a:t>
            </a:r>
            <a:br>
              <a:rPr lang="en-GB" sz="1800" b="0" dirty="0">
                <a:effectLst/>
              </a:rPr>
            </a:br>
            <a:endParaRPr lang="en-GB" sz="1800" b="0" dirty="0">
              <a:effectLst/>
            </a:endParaRPr>
          </a:p>
          <a:p>
            <a:r>
              <a:rPr lang="en-GB" sz="1800" b="0" i="0" u="none" strike="noStrike" dirty="0">
                <a:effectLst/>
                <a:latin typeface="Arial" panose="020B0604020202020204" pitchFamily="34" charset="0"/>
              </a:rPr>
              <a:t>Thompson &amp; Dowding (2009) </a:t>
            </a:r>
            <a:r>
              <a:rPr lang="en-GB" sz="1800" b="0" i="1" u="none" strike="noStrike" dirty="0">
                <a:effectLst/>
                <a:latin typeface="Arial" panose="020B0604020202020204" pitchFamily="34" charset="0"/>
              </a:rPr>
              <a:t> Essential Decision Making and Clinical Judgment for Nurses  </a:t>
            </a:r>
            <a:r>
              <a:rPr lang="en-GB" sz="1800" b="0" i="0" u="none" strike="noStrike" dirty="0">
                <a:effectLst/>
                <a:latin typeface="Arial" panose="020B0604020202020204" pitchFamily="34" charset="0"/>
              </a:rPr>
              <a:t>Edinburgh: Churchill Livingstone</a:t>
            </a:r>
          </a:p>
          <a:p>
            <a:r>
              <a:rPr lang="en-GB" sz="1800" dirty="0">
                <a:effectLst/>
              </a:rPr>
              <a:t>Vascular Access Department (2020) </a:t>
            </a:r>
            <a:r>
              <a:rPr lang="en-GB" sz="1800" i="1" dirty="0">
                <a:effectLst/>
              </a:rPr>
              <a:t>Insertion of a peripherally inserted central catheter</a:t>
            </a:r>
            <a:r>
              <a:rPr lang="en-GB" sz="1800" dirty="0">
                <a:effectLst/>
              </a:rPr>
              <a:t>, </a:t>
            </a:r>
            <a:r>
              <a:rPr lang="en-GB" sz="1800" i="1" dirty="0">
                <a:effectLst/>
              </a:rPr>
              <a:t>Insertion of a Peripherally Inserted Central Line. Information for Patients</a:t>
            </a:r>
            <a:r>
              <a:rPr lang="en-GB" sz="1800" dirty="0">
                <a:effectLst/>
              </a:rPr>
              <a:t>. Available at: https://www.ouh.nhs.uk/patient-guide/leaflets/files/59840Pcatheter.pdf (Accessed: 07 December 2023). </a:t>
            </a:r>
          </a:p>
          <a:p>
            <a:br>
              <a:rPr lang="en-GB" sz="1800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03364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7422</TotalTime>
  <Words>483</Words>
  <Application>Microsoft Office PowerPoint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 Theme</vt:lpstr>
      <vt:lpstr>What Decisions Do Nurses Need To Make When Discharging A Patient With A PICC Line</vt:lpstr>
      <vt:lpstr>PICC Lines  </vt:lpstr>
      <vt:lpstr>Why might you discharge someone with a PICC line</vt:lpstr>
      <vt:lpstr>Theo’s PICC Line</vt:lpstr>
      <vt:lpstr>Discharging with a PICC line </vt:lpstr>
      <vt:lpstr>Theo’s Discharge </vt:lpstr>
      <vt:lpstr>Services to show Theo </vt:lpstr>
      <vt:lpstr>Team Work to Make a Decision </vt:lpstr>
      <vt:lpstr>Reference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decisions do nurses need to make when discharging a patient with a PICC line</dc:title>
  <dc:creator>Ione Parker</dc:creator>
  <cp:lastModifiedBy>Martha Mrosso</cp:lastModifiedBy>
  <cp:revision>2</cp:revision>
  <dcterms:created xsi:type="dcterms:W3CDTF">2023-12-01T15:27:19Z</dcterms:created>
  <dcterms:modified xsi:type="dcterms:W3CDTF">2023-12-13T18:41:02Z</dcterms:modified>
</cp:coreProperties>
</file>