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A649B4-BB7E-4F0B-AB29-D4E9965BC021}" type="datetimeFigureOut">
              <a:rPr lang="en-US" smtClean="0"/>
              <a:t>12/15/2023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7A933E-A0E2-49C8-A090-1CDF371B9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683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Hello, professor and group members. I am XYZ and in this presentation, I seek to contribute to the management of Ash's Case scenario, focusing on the potential complications and risks associated with the long-term use of indwelling catheters.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7A933E-A0E2-49C8-A090-1CDF371B919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347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B7A53-25D2-414D-855D-96DD1B058713}" type="datetimeFigureOut">
              <a:rPr lang="en-US" smtClean="0"/>
              <a:t>12/15/2023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282F5-82C2-453B-8249-39BA3ACB6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181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B7A53-25D2-414D-855D-96DD1B058713}" type="datetimeFigureOut">
              <a:rPr lang="en-US" smtClean="0"/>
              <a:t>12/15/2023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282F5-82C2-453B-8249-39BA3ACB6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057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B7A53-25D2-414D-855D-96DD1B058713}" type="datetimeFigureOut">
              <a:rPr lang="en-US" smtClean="0"/>
              <a:t>12/15/2023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282F5-82C2-453B-8249-39BA3ACB6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270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B7A53-25D2-414D-855D-96DD1B058713}" type="datetimeFigureOut">
              <a:rPr lang="en-US" smtClean="0"/>
              <a:t>12/15/2023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282F5-82C2-453B-8249-39BA3ACB6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309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B7A53-25D2-414D-855D-96DD1B058713}" type="datetimeFigureOut">
              <a:rPr lang="en-US" smtClean="0"/>
              <a:t>12/15/2023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282F5-82C2-453B-8249-39BA3ACB6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828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B7A53-25D2-414D-855D-96DD1B058713}" type="datetimeFigureOut">
              <a:rPr lang="en-US" smtClean="0"/>
              <a:t>12/15/2023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282F5-82C2-453B-8249-39BA3ACB6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777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B7A53-25D2-414D-855D-96DD1B058713}" type="datetimeFigureOut">
              <a:rPr lang="en-US" smtClean="0"/>
              <a:t>12/15/2023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282F5-82C2-453B-8249-39BA3ACB6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22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B7A53-25D2-414D-855D-96DD1B058713}" type="datetimeFigureOut">
              <a:rPr lang="en-US" smtClean="0"/>
              <a:t>12/15/2023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282F5-82C2-453B-8249-39BA3ACB6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038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B7A53-25D2-414D-855D-96DD1B058713}" type="datetimeFigureOut">
              <a:rPr lang="en-US" smtClean="0"/>
              <a:t>12/15/2023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282F5-82C2-453B-8249-39BA3ACB6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151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B7A53-25D2-414D-855D-96DD1B058713}" type="datetimeFigureOut">
              <a:rPr lang="en-US" smtClean="0"/>
              <a:t>12/15/2023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282F5-82C2-453B-8249-39BA3ACB6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828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B7A53-25D2-414D-855D-96DD1B058713}" type="datetimeFigureOut">
              <a:rPr lang="en-US" smtClean="0"/>
              <a:t>12/15/2023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282F5-82C2-453B-8249-39BA3ACB6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910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B7A53-25D2-414D-855D-96DD1B058713}" type="datetimeFigureOut">
              <a:rPr lang="en-US" smtClean="0"/>
              <a:t>12/15/2023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282F5-82C2-453B-8249-39BA3ACB6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566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9389" y="1122363"/>
            <a:ext cx="10940716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What are the potential complications and risks associated with long-term indwelling catheter use for patients 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54904"/>
            <a:ext cx="9144000" cy="1395664"/>
          </a:xfrm>
        </p:spPr>
        <p:txBody>
          <a:bodyPr/>
          <a:lstStyle/>
          <a:p>
            <a:r>
              <a:rPr lang="en-US" dirty="0" smtClean="0"/>
              <a:t>Presented by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992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Context- </a:t>
            </a:r>
          </a:p>
          <a:p>
            <a:r>
              <a:rPr lang="en-US" dirty="0" smtClean="0"/>
              <a:t>Complication </a:t>
            </a:r>
            <a:endParaRPr lang="en-US" dirty="0"/>
          </a:p>
          <a:p>
            <a:r>
              <a:rPr lang="en-US" dirty="0" smtClean="0"/>
              <a:t>Question: What </a:t>
            </a:r>
            <a:r>
              <a:rPr lang="en-US" dirty="0"/>
              <a:t>are the potential complications and risks associated with long-term indwelling catheter use for patients with spinal cord injuries</a:t>
            </a:r>
            <a:r>
              <a:rPr lang="en-US" dirty="0" smtClean="0"/>
              <a:t>?</a:t>
            </a:r>
          </a:p>
          <a:p>
            <a:r>
              <a:rPr lang="en-US" dirty="0" smtClean="0"/>
              <a:t>Hypothesis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841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 articles- </a:t>
            </a:r>
          </a:p>
          <a:p>
            <a:r>
              <a:rPr lang="en-US" dirty="0" smtClean="0"/>
              <a:t>Text from NMC, Royal collage of nursing (RCN)</a:t>
            </a:r>
          </a:p>
          <a:p>
            <a:r>
              <a:rPr lang="en-US" dirty="0" smtClean="0"/>
              <a:t>SIGN POST FROM ENGLAND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661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216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Theme: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335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334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47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1134</TotalTime>
  <Words>112</Words>
  <Application>Microsoft Office PowerPoint</Application>
  <PresentationFormat>Widescreen</PresentationFormat>
  <Paragraphs>18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What are the potential complications and risks associated with long-term indwelling catheter use for patients ?</vt:lpstr>
      <vt:lpstr>Introduction </vt:lpstr>
      <vt:lpstr>Critical Analysis</vt:lpstr>
      <vt:lpstr>Statistic </vt:lpstr>
      <vt:lpstr>Theme:  </vt:lpstr>
      <vt:lpstr>Conclusion </vt:lpstr>
      <vt:lpstr>References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are the potential complications and risks associated with long-term indwelling catheter use for patients with spinal cord injuries?</dc:title>
  <dc:creator>user</dc:creator>
  <cp:lastModifiedBy>user</cp:lastModifiedBy>
  <cp:revision>8</cp:revision>
  <dcterms:created xsi:type="dcterms:W3CDTF">2023-12-15T13:25:31Z</dcterms:created>
  <dcterms:modified xsi:type="dcterms:W3CDTF">2023-12-16T08:20:12Z</dcterms:modified>
</cp:coreProperties>
</file>