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725" r:id="rId4"/>
  </p:sldMasterIdLst>
  <p:notesMasterIdLst>
    <p:notesMasterId r:id="rId11"/>
  </p:notesMasterIdLst>
  <p:handoutMasterIdLst>
    <p:handoutMasterId r:id="rId12"/>
  </p:handoutMasterIdLst>
  <p:sldIdLst>
    <p:sldId id="256" r:id="rId5"/>
    <p:sldId id="301" r:id="rId6"/>
    <p:sldId id="321" r:id="rId7"/>
    <p:sldId id="323" r:id="rId8"/>
    <p:sldId id="319" r:id="rId9"/>
    <p:sldId id="32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535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9671" autoAdjust="0"/>
  </p:normalViewPr>
  <p:slideViewPr>
    <p:cSldViewPr snapToGrid="0">
      <p:cViewPr varScale="1">
        <p:scale>
          <a:sx n="73" d="100"/>
          <a:sy n="73" d="100"/>
        </p:scale>
        <p:origin x="1027" y="62"/>
      </p:cViewPr>
      <p:guideLst>
        <p:guide orient="horz" pos="2160"/>
        <p:guide pos="3840"/>
      </p:guideLst>
    </p:cSldViewPr>
  </p:slideViewPr>
  <p:notesTextViewPr>
    <p:cViewPr>
      <p:scale>
        <a:sx n="1" d="1"/>
        <a:sy n="1" d="1"/>
      </p:scale>
      <p:origin x="0" y="0"/>
    </p:cViewPr>
  </p:notesTextViewPr>
  <p:notesViewPr>
    <p:cSldViewPr snapToGrid="0">
      <p:cViewPr varScale="1">
        <p:scale>
          <a:sx n="60" d="100"/>
          <a:sy n="60" d="100"/>
        </p:scale>
        <p:origin x="3187" y="3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26D37A0-F398-4276-AAF6-E62AA90BC97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7D96B402-FD6E-4995-8160-C6DD76DAAC5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A37F7A-782D-430C-B7DE-046B665BEF14}" type="datetimeFigureOut">
              <a:rPr lang="en-US" smtClean="0"/>
              <a:t>1/28/2023</a:t>
            </a:fld>
            <a:endParaRPr lang="en-US" dirty="0"/>
          </a:p>
        </p:txBody>
      </p:sp>
      <p:sp>
        <p:nvSpPr>
          <p:cNvPr id="4" name="Footer Placeholder 3">
            <a:extLst>
              <a:ext uri="{FF2B5EF4-FFF2-40B4-BE49-F238E27FC236}">
                <a16:creationId xmlns:a16="http://schemas.microsoft.com/office/drawing/2014/main" id="{67BA7967-B488-405D-84A2-64F6D9128F3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6A65115A-3EB4-4B47-8F4B-4F42519BF90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0885D5-D443-4228-8B2C-B9DF9A30D578}" type="slidenum">
              <a:rPr lang="en-US" smtClean="0"/>
              <a:t>‹#›</a:t>
            </a:fld>
            <a:endParaRPr lang="en-US" dirty="0"/>
          </a:p>
        </p:txBody>
      </p:sp>
    </p:spTree>
    <p:extLst>
      <p:ext uri="{BB962C8B-B14F-4D97-AF65-F5344CB8AC3E}">
        <p14:creationId xmlns:p14="http://schemas.microsoft.com/office/powerpoint/2010/main" val="41478913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1CCEED-E5F4-4698-B012-83262916D7BD}" type="datetimeFigureOut">
              <a:rPr lang="en-US" noProof="0" smtClean="0"/>
              <a:t>1/28/2023</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D2F9AB-3C90-481E-8C34-4F549BF455D7}" type="slidenum">
              <a:rPr lang="en-US" noProof="0" smtClean="0"/>
              <a:t>‹#›</a:t>
            </a:fld>
            <a:endParaRPr lang="en-US" noProof="0" dirty="0"/>
          </a:p>
        </p:txBody>
      </p:sp>
    </p:spTree>
    <p:extLst>
      <p:ext uri="{BB962C8B-B14F-4D97-AF65-F5344CB8AC3E}">
        <p14:creationId xmlns:p14="http://schemas.microsoft.com/office/powerpoint/2010/main" val="3891717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Instructor and Fellow Classmates, my name is Jimmy Bello, I work as a forensic psychiatric nurse in the department of behavioral health at Elizabeth</a:t>
            </a:r>
          </a:p>
          <a:p>
            <a:r>
              <a:rPr lang="en-US" dirty="0"/>
              <a:t>hospital. My presentation focuses on the use</a:t>
            </a:r>
            <a:r>
              <a:rPr lang="en-US" sz="1200" dirty="0"/>
              <a:t> of exercise in the management of depression among adult patients by integrating Pender’s Health Promotion Model.</a:t>
            </a:r>
            <a:endParaRPr lang="en-US" dirty="0"/>
          </a:p>
        </p:txBody>
      </p:sp>
      <p:sp>
        <p:nvSpPr>
          <p:cNvPr id="4" name="Slide Number Placeholder 3"/>
          <p:cNvSpPr>
            <a:spLocks noGrp="1"/>
          </p:cNvSpPr>
          <p:nvPr>
            <p:ph type="sldNum" sz="quarter" idx="5"/>
          </p:nvPr>
        </p:nvSpPr>
        <p:spPr/>
        <p:txBody>
          <a:bodyPr/>
          <a:lstStyle/>
          <a:p>
            <a:fld id="{69D2F9AB-3C90-481E-8C34-4F549BF455D7}" type="slidenum">
              <a:rPr lang="en-US" smtClean="0"/>
              <a:t>1</a:t>
            </a:fld>
            <a:endParaRPr lang="en-US" dirty="0"/>
          </a:p>
        </p:txBody>
      </p:sp>
    </p:spTree>
    <p:extLst>
      <p:ext uri="{BB962C8B-B14F-4D97-AF65-F5344CB8AC3E}">
        <p14:creationId xmlns:p14="http://schemas.microsoft.com/office/powerpoint/2010/main" val="616912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Pender’s Health Promotion Model, </a:t>
            </a:r>
            <a:r>
              <a:rPr lang="en-US" sz="1200" b="0" i="0" kern="1200" dirty="0">
                <a:solidFill>
                  <a:schemeClr val="tx1"/>
                </a:solidFill>
                <a:effectLst/>
                <a:latin typeface="+mn-lt"/>
                <a:ea typeface="+mn-ea"/>
                <a:cs typeface="+mn-cs"/>
              </a:rPr>
              <a:t>often abbreviated HPM </a:t>
            </a:r>
            <a:r>
              <a:rPr lang="en-US" dirty="0"/>
              <a:t>was designed by Nola Pender. The model first appeared in literature in 1982 and was later revised in 1996 to help nurses comprehend the main determinants of health behaviors as a foundation for behavioral counseling to promote healthy lifestyles. The Key concepts include individual characteristics and experiences, behavior-specific cognitions, and affect and behavioral outcomes. This implies that individual characteristics and life experiences shape behaviors and the environment associated with social, cultural, and physical aspects can be manipulated to create positive cues and facilitate health-promoting behaviors. </a:t>
            </a:r>
          </a:p>
        </p:txBody>
      </p:sp>
      <p:sp>
        <p:nvSpPr>
          <p:cNvPr id="4" name="Slide Number Placeholder 3"/>
          <p:cNvSpPr>
            <a:spLocks noGrp="1"/>
          </p:cNvSpPr>
          <p:nvPr>
            <p:ph type="sldNum" sz="quarter" idx="5"/>
          </p:nvPr>
        </p:nvSpPr>
        <p:spPr/>
        <p:txBody>
          <a:bodyPr/>
          <a:lstStyle/>
          <a:p>
            <a:fld id="{69D2F9AB-3C90-481E-8C34-4F549BF455D7}" type="slidenum">
              <a:rPr lang="en-US" smtClean="0"/>
              <a:t>2</a:t>
            </a:fld>
            <a:endParaRPr lang="en-US" dirty="0"/>
          </a:p>
        </p:txBody>
      </p:sp>
    </p:spTree>
    <p:extLst>
      <p:ext uri="{BB962C8B-B14F-4D97-AF65-F5344CB8AC3E}">
        <p14:creationId xmlns:p14="http://schemas.microsoft.com/office/powerpoint/2010/main" val="29449211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My Clinical Scholarly Project (CSP) topic on the use of exercise in the management of depression among adult patients. The project seeks to use exercise as a complementary treatment for adults with depression through an intervention of at least 300 minutes/per week of brisk walking. The project aligns with Second objective (PA-02) and fifth objective. The second objective states that an increase the proportion of adults who do enough aerobic physical activity for substantial health benefits. The fifth objective states that an increase the proportion of adults with depression who get treatment” ((Health.gov, 2023).</a:t>
            </a:r>
          </a:p>
        </p:txBody>
      </p:sp>
      <p:sp>
        <p:nvSpPr>
          <p:cNvPr id="4" name="Slide Number Placeholder 3"/>
          <p:cNvSpPr>
            <a:spLocks noGrp="1"/>
          </p:cNvSpPr>
          <p:nvPr>
            <p:ph type="sldNum" sz="quarter" idx="5"/>
          </p:nvPr>
        </p:nvSpPr>
        <p:spPr/>
        <p:txBody>
          <a:bodyPr/>
          <a:lstStyle/>
          <a:p>
            <a:fld id="{69D2F9AB-3C90-481E-8C34-4F549BF455D7}" type="slidenum">
              <a:rPr lang="en-US" smtClean="0"/>
              <a:t>3</a:t>
            </a:fld>
            <a:endParaRPr lang="en-US" dirty="0"/>
          </a:p>
        </p:txBody>
      </p:sp>
    </p:spTree>
    <p:extLst>
      <p:ext uri="{BB962C8B-B14F-4D97-AF65-F5344CB8AC3E}">
        <p14:creationId xmlns:p14="http://schemas.microsoft.com/office/powerpoint/2010/main" val="14548666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application of the model in the project is aimed to promote healthy associated with personal experiences and features, behavioral outcomes, and precise feelings and cognitions of behavior. The primary intervention as mentioned earlier is brisk walking for a minimum of 300 minutes weekly. To influence patients'’ feelings, participants will be briefly introduced to the aim of the project and highlight complications, and prevalence of depression. On issues related to perceived sensitivity, handouts will be used to emphasize the importance of brisk walking (</a:t>
            </a:r>
            <a:r>
              <a:rPr lang="en-US" sz="1200" dirty="0" err="1"/>
              <a:t>Rouholamini</a:t>
            </a:r>
            <a:r>
              <a:rPr lang="en-US" sz="1200" dirty="0"/>
              <a:t> et al., 2020</a:t>
            </a:r>
            <a:r>
              <a:rPr lang="en-US" dirty="0"/>
              <a:t>). On perceived benefits, patients with depression will be emphasized on the benefits and importance of brisk walking in reducing depression. Some of the perceived barriers include late or lack of brisk walking while perceived self-efficacy is factored on the presence of an influential companion or factor such as dog walking (</a:t>
            </a:r>
            <a:r>
              <a:rPr lang="en-US" sz="1200" dirty="0" err="1"/>
              <a:t>Rouholamini</a:t>
            </a:r>
            <a:r>
              <a:rPr lang="en-US" sz="1200" dirty="0"/>
              <a:t> et al., 2020</a:t>
            </a:r>
            <a:r>
              <a:rPr lang="en-US" dirty="0"/>
              <a:t>). Handouts will be distributed to maintain a commitment to the plan. Some of the interpersonal and situational influences include emphasizing brisk walking or cycling instead of using vehicles. Some of the competitive preferences and desires can encourage being accompanied by companions or recommended resources for brisk walking.</a:t>
            </a:r>
          </a:p>
        </p:txBody>
      </p:sp>
      <p:sp>
        <p:nvSpPr>
          <p:cNvPr id="4" name="Slide Number Placeholder 3"/>
          <p:cNvSpPr>
            <a:spLocks noGrp="1"/>
          </p:cNvSpPr>
          <p:nvPr>
            <p:ph type="sldNum" sz="quarter" idx="5"/>
          </p:nvPr>
        </p:nvSpPr>
        <p:spPr/>
        <p:txBody>
          <a:bodyPr/>
          <a:lstStyle/>
          <a:p>
            <a:fld id="{69D2F9AB-3C90-481E-8C34-4F549BF455D7}" type="slidenum">
              <a:rPr lang="en-US" noProof="0" smtClean="0"/>
              <a:t>4</a:t>
            </a:fld>
            <a:endParaRPr lang="en-US" noProof="0" dirty="0"/>
          </a:p>
        </p:txBody>
      </p:sp>
    </p:spTree>
    <p:extLst>
      <p:ext uri="{BB962C8B-B14F-4D97-AF65-F5344CB8AC3E}">
        <p14:creationId xmlns:p14="http://schemas.microsoft.com/office/powerpoint/2010/main" val="24391832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9D2F9AB-3C90-481E-8C34-4F549BF455D7}" type="slidenum">
              <a:rPr lang="en-US" smtClean="0"/>
              <a:t>5</a:t>
            </a:fld>
            <a:endParaRPr lang="en-US" dirty="0"/>
          </a:p>
        </p:txBody>
      </p:sp>
    </p:spTree>
    <p:extLst>
      <p:ext uri="{BB962C8B-B14F-4D97-AF65-F5344CB8AC3E}">
        <p14:creationId xmlns:p14="http://schemas.microsoft.com/office/powerpoint/2010/main" val="30982801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9D2F9AB-3C90-481E-8C34-4F549BF455D7}" type="slidenum">
              <a:rPr lang="en-US" smtClean="0"/>
              <a:t>6</a:t>
            </a:fld>
            <a:endParaRPr lang="en-US" dirty="0"/>
          </a:p>
        </p:txBody>
      </p:sp>
    </p:spTree>
    <p:extLst>
      <p:ext uri="{BB962C8B-B14F-4D97-AF65-F5344CB8AC3E}">
        <p14:creationId xmlns:p14="http://schemas.microsoft.com/office/powerpoint/2010/main" val="949747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a:xfrm>
            <a:off x="7605951" y="6423914"/>
            <a:ext cx="2844799" cy="365125"/>
          </a:xfrm>
        </p:spPr>
        <p:txBody>
          <a:bodyPr/>
          <a:lstStyle/>
          <a:p>
            <a:fld id="{73816531-CCD3-4909-A41B-EAB1049BDA8C}" type="datetime1">
              <a:rPr lang="en-US" smtClean="0"/>
              <a:t>1/28/2023</a:t>
            </a:fld>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a:xfrm>
            <a:off x="10795363" y="6423914"/>
            <a:ext cx="1052510" cy="365125"/>
          </a:xfrm>
        </p:spPr>
        <p:txBody>
          <a:bodyPr/>
          <a:lstStyle/>
          <a:p>
            <a:fld id="{3A98EE3D-8CD1-4C3F-BD1C-C98C9596463C}" type="slidenum">
              <a:rPr lang="en-US" smtClean="0"/>
              <a:t>‹#›</a:t>
            </a:fld>
            <a:endParaRPr lang="en-US" dirty="0"/>
          </a:p>
        </p:txBody>
      </p:sp>
      <p:sp>
        <p:nvSpPr>
          <p:cNvPr id="11" name="Footer Placeholder 5">
            <a:extLst>
              <a:ext uri="{FF2B5EF4-FFF2-40B4-BE49-F238E27FC236}">
                <a16:creationId xmlns:a16="http://schemas.microsoft.com/office/drawing/2014/main" id="{3FB45199-F13E-4CB5-AF62-71432CD4898C}"/>
              </a:ext>
            </a:extLst>
          </p:cNvPr>
          <p:cNvSpPr>
            <a:spLocks noGrp="1"/>
          </p:cNvSpPr>
          <p:nvPr>
            <p:ph type="ftr" sz="quarter" idx="11"/>
          </p:nvPr>
        </p:nvSpPr>
        <p:spPr>
          <a:xfrm>
            <a:off x="355101" y="6423914"/>
            <a:ext cx="6818262" cy="365125"/>
          </a:xfrm>
        </p:spPr>
        <p:txBody>
          <a:bodyPr/>
          <a:lstStyle/>
          <a:p>
            <a:pPr algn="l"/>
            <a:r>
              <a:rPr lang="en-US" dirty="0"/>
              <a:t>Teach a Course</a:t>
            </a:r>
          </a:p>
        </p:txBody>
      </p:sp>
    </p:spTree>
    <p:extLst>
      <p:ext uri="{BB962C8B-B14F-4D97-AF65-F5344CB8AC3E}">
        <p14:creationId xmlns:p14="http://schemas.microsoft.com/office/powerpoint/2010/main" val="3800925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79842E67-35F4-4EC2-B5B4-6D02111EDAD7}"/>
              </a:ext>
            </a:extLst>
          </p:cNvPr>
          <p:cNvSpPr>
            <a:spLocks noGrp="1"/>
          </p:cNvSpPr>
          <p:nvPr>
            <p:ph type="pic" idx="1"/>
          </p:nvPr>
        </p:nvSpPr>
        <p:spPr>
          <a:xfrm>
            <a:off x="4242275" y="641101"/>
            <a:ext cx="3702877" cy="5749461"/>
          </a:xfrm>
          <a:solidFill>
            <a:schemeClr val="bg1">
              <a:lumMod val="85000"/>
            </a:schemeClr>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10" name="Picture Placeholder 2">
            <a:extLst>
              <a:ext uri="{FF2B5EF4-FFF2-40B4-BE49-F238E27FC236}">
                <a16:creationId xmlns:a16="http://schemas.microsoft.com/office/drawing/2014/main" id="{6553049D-F1F2-4E3C-B0A3-D2BCB35B18A8}"/>
              </a:ext>
            </a:extLst>
          </p:cNvPr>
          <p:cNvSpPr>
            <a:spLocks noGrp="1"/>
          </p:cNvSpPr>
          <p:nvPr>
            <p:ph type="pic" idx="13"/>
          </p:nvPr>
        </p:nvSpPr>
        <p:spPr>
          <a:xfrm>
            <a:off x="8047164" y="641101"/>
            <a:ext cx="3702877" cy="5749461"/>
          </a:xfrm>
          <a:solidFill>
            <a:schemeClr val="bg1">
              <a:lumMod val="85000"/>
            </a:schemeClr>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2" name="Title 1">
            <a:extLst>
              <a:ext uri="{FF2B5EF4-FFF2-40B4-BE49-F238E27FC236}">
                <a16:creationId xmlns:a16="http://schemas.microsoft.com/office/drawing/2014/main" id="{1791EB1F-E7C6-4FF7-BE74-BEF6056BACE4}"/>
              </a:ext>
            </a:extLst>
          </p:cNvPr>
          <p:cNvSpPr>
            <a:spLocks noGrp="1"/>
          </p:cNvSpPr>
          <p:nvPr>
            <p:ph type="title"/>
          </p:nvPr>
        </p:nvSpPr>
        <p:spPr>
          <a:xfrm>
            <a:off x="358529" y="457200"/>
            <a:ext cx="3790884" cy="1600200"/>
          </a:xfrm>
        </p:spPr>
        <p:txBody>
          <a:bodyPr anchor="b">
            <a:normAutofit/>
          </a:bodyPr>
          <a:lstStyle>
            <a:lvl1pPr>
              <a:defRPr sz="2800">
                <a:solidFill>
                  <a:schemeClr val="accent1">
                    <a:lumMod val="75000"/>
                  </a:schemeClr>
                </a:solidFill>
              </a:defRPr>
            </a:lvl1pPr>
          </a:lstStyle>
          <a:p>
            <a:r>
              <a:rPr lang="en-US" noProof="0"/>
              <a:t>Click to edit Master title style</a:t>
            </a:r>
          </a:p>
        </p:txBody>
      </p:sp>
      <p:sp>
        <p:nvSpPr>
          <p:cNvPr id="4" name="Text Placeholder 3">
            <a:extLst>
              <a:ext uri="{FF2B5EF4-FFF2-40B4-BE49-F238E27FC236}">
                <a16:creationId xmlns:a16="http://schemas.microsoft.com/office/drawing/2014/main" id="{9AC935A1-3DFF-457D-8C70-E337C3D84F5A}"/>
              </a:ext>
            </a:extLst>
          </p:cNvPr>
          <p:cNvSpPr>
            <a:spLocks noGrp="1"/>
          </p:cNvSpPr>
          <p:nvPr>
            <p:ph type="body" sz="half" idx="2"/>
          </p:nvPr>
        </p:nvSpPr>
        <p:spPr>
          <a:xfrm>
            <a:off x="358529" y="2057400"/>
            <a:ext cx="3790884" cy="3811588"/>
          </a:xfrm>
        </p:spPr>
        <p:txBody>
          <a:bodyPr/>
          <a:lstStyle>
            <a:lvl1pPr marL="216000" indent="-216000">
              <a:lnSpc>
                <a:spcPct val="90000"/>
              </a:lnSpc>
              <a:buFont typeface="Wingdings" panose="05000000000000000000" pitchFamily="2" charset="2"/>
              <a:buChar char="§"/>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Edit Master text styles</a:t>
            </a:r>
          </a:p>
        </p:txBody>
      </p:sp>
      <p:sp>
        <p:nvSpPr>
          <p:cNvPr id="5" name="Date Placeholder 4">
            <a:extLst>
              <a:ext uri="{FF2B5EF4-FFF2-40B4-BE49-F238E27FC236}">
                <a16:creationId xmlns:a16="http://schemas.microsoft.com/office/drawing/2014/main" id="{506B7143-9C17-4A62-9B23-F2717C500886}"/>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7" name="Slide Number Placeholder 6">
            <a:extLst>
              <a:ext uri="{FF2B5EF4-FFF2-40B4-BE49-F238E27FC236}">
                <a16:creationId xmlns:a16="http://schemas.microsoft.com/office/drawing/2014/main" id="{7DD0075C-AB97-4D80-BF0E-6D96D0A8F963}"/>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11" name="Footer Placeholder 5">
            <a:extLst>
              <a:ext uri="{FF2B5EF4-FFF2-40B4-BE49-F238E27FC236}">
                <a16:creationId xmlns:a16="http://schemas.microsoft.com/office/drawing/2014/main" id="{A620A17C-5577-4021-9044-146DC609ECC5}"/>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Tree>
    <p:extLst>
      <p:ext uri="{BB962C8B-B14F-4D97-AF65-F5344CB8AC3E}">
        <p14:creationId xmlns:p14="http://schemas.microsoft.com/office/powerpoint/2010/main" val="2686224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Picture with Caption_1">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79842E67-35F4-4EC2-B5B4-6D02111EDAD7}"/>
              </a:ext>
            </a:extLst>
          </p:cNvPr>
          <p:cNvSpPr>
            <a:spLocks noGrp="1"/>
          </p:cNvSpPr>
          <p:nvPr>
            <p:ph type="pic" idx="1"/>
          </p:nvPr>
        </p:nvSpPr>
        <p:spPr>
          <a:xfrm>
            <a:off x="441959" y="641101"/>
            <a:ext cx="3702877" cy="5749461"/>
          </a:xfrm>
          <a:solidFill>
            <a:schemeClr val="bg1">
              <a:lumMod val="85000"/>
            </a:schemeClr>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10" name="Picture Placeholder 2">
            <a:extLst>
              <a:ext uri="{FF2B5EF4-FFF2-40B4-BE49-F238E27FC236}">
                <a16:creationId xmlns:a16="http://schemas.microsoft.com/office/drawing/2014/main" id="{6553049D-F1F2-4E3C-B0A3-D2BCB35B18A8}"/>
              </a:ext>
            </a:extLst>
          </p:cNvPr>
          <p:cNvSpPr>
            <a:spLocks noGrp="1"/>
          </p:cNvSpPr>
          <p:nvPr>
            <p:ph type="pic" idx="13"/>
          </p:nvPr>
        </p:nvSpPr>
        <p:spPr>
          <a:xfrm>
            <a:off x="8047164" y="641101"/>
            <a:ext cx="3702877" cy="5749461"/>
          </a:xfrm>
          <a:solidFill>
            <a:schemeClr val="bg1">
              <a:lumMod val="85000"/>
            </a:schemeClr>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2" name="Title 1">
            <a:extLst>
              <a:ext uri="{FF2B5EF4-FFF2-40B4-BE49-F238E27FC236}">
                <a16:creationId xmlns:a16="http://schemas.microsoft.com/office/drawing/2014/main" id="{1791EB1F-E7C6-4FF7-BE74-BEF6056BACE4}"/>
              </a:ext>
            </a:extLst>
          </p:cNvPr>
          <p:cNvSpPr>
            <a:spLocks noGrp="1"/>
          </p:cNvSpPr>
          <p:nvPr>
            <p:ph type="title"/>
          </p:nvPr>
        </p:nvSpPr>
        <p:spPr>
          <a:xfrm>
            <a:off x="4144457" y="457200"/>
            <a:ext cx="3790884" cy="1600200"/>
          </a:xfrm>
        </p:spPr>
        <p:txBody>
          <a:bodyPr anchor="b">
            <a:normAutofit/>
          </a:bodyPr>
          <a:lstStyle>
            <a:lvl1pPr>
              <a:defRPr sz="2800">
                <a:solidFill>
                  <a:schemeClr val="accent1">
                    <a:lumMod val="75000"/>
                  </a:schemeClr>
                </a:solidFill>
              </a:defRPr>
            </a:lvl1pPr>
          </a:lstStyle>
          <a:p>
            <a:r>
              <a:rPr lang="en-US" noProof="0"/>
              <a:t>Click to edit Master title style</a:t>
            </a:r>
          </a:p>
        </p:txBody>
      </p:sp>
      <p:sp>
        <p:nvSpPr>
          <p:cNvPr id="5" name="Date Placeholder 4">
            <a:extLst>
              <a:ext uri="{FF2B5EF4-FFF2-40B4-BE49-F238E27FC236}">
                <a16:creationId xmlns:a16="http://schemas.microsoft.com/office/drawing/2014/main" id="{506B7143-9C17-4A62-9B23-F2717C500886}"/>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7" name="Slide Number Placeholder 6">
            <a:extLst>
              <a:ext uri="{FF2B5EF4-FFF2-40B4-BE49-F238E27FC236}">
                <a16:creationId xmlns:a16="http://schemas.microsoft.com/office/drawing/2014/main" id="{7DD0075C-AB97-4D80-BF0E-6D96D0A8F963}"/>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11" name="Content Placeholder 8">
            <a:extLst>
              <a:ext uri="{FF2B5EF4-FFF2-40B4-BE49-F238E27FC236}">
                <a16:creationId xmlns:a16="http://schemas.microsoft.com/office/drawing/2014/main" id="{8C645043-BE6A-4D32-ACA9-AB593DA6BC9F}"/>
              </a:ext>
            </a:extLst>
          </p:cNvPr>
          <p:cNvSpPr>
            <a:spLocks noGrp="1"/>
          </p:cNvSpPr>
          <p:nvPr>
            <p:ph sz="quarter" idx="14"/>
          </p:nvPr>
        </p:nvSpPr>
        <p:spPr>
          <a:xfrm>
            <a:off x="4144457" y="2057400"/>
            <a:ext cx="3791456" cy="3862388"/>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Footer Placeholder 5">
            <a:extLst>
              <a:ext uri="{FF2B5EF4-FFF2-40B4-BE49-F238E27FC236}">
                <a16:creationId xmlns:a16="http://schemas.microsoft.com/office/drawing/2014/main" id="{3D444C08-6A3A-4BFB-9494-43F3DE33E919}"/>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Tree>
    <p:extLst>
      <p:ext uri="{BB962C8B-B14F-4D97-AF65-F5344CB8AC3E}">
        <p14:creationId xmlns:p14="http://schemas.microsoft.com/office/powerpoint/2010/main" val="14455210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Picture with Caption_2">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79842E67-35F4-4EC2-B5B4-6D02111EDAD7}"/>
              </a:ext>
            </a:extLst>
          </p:cNvPr>
          <p:cNvSpPr>
            <a:spLocks noGrp="1"/>
          </p:cNvSpPr>
          <p:nvPr>
            <p:ph type="pic" idx="1"/>
          </p:nvPr>
        </p:nvSpPr>
        <p:spPr>
          <a:xfrm>
            <a:off x="441959" y="641101"/>
            <a:ext cx="3702877" cy="5749461"/>
          </a:xfrm>
          <a:solidFill>
            <a:schemeClr val="bg1">
              <a:lumMod val="85000"/>
            </a:schemeClr>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10" name="Picture Placeholder 2">
            <a:extLst>
              <a:ext uri="{FF2B5EF4-FFF2-40B4-BE49-F238E27FC236}">
                <a16:creationId xmlns:a16="http://schemas.microsoft.com/office/drawing/2014/main" id="{6553049D-F1F2-4E3C-B0A3-D2BCB35B18A8}"/>
              </a:ext>
            </a:extLst>
          </p:cNvPr>
          <p:cNvSpPr>
            <a:spLocks noGrp="1"/>
          </p:cNvSpPr>
          <p:nvPr>
            <p:ph type="pic" idx="13"/>
          </p:nvPr>
        </p:nvSpPr>
        <p:spPr>
          <a:xfrm>
            <a:off x="4244562" y="641101"/>
            <a:ext cx="3702877" cy="5749461"/>
          </a:xfrm>
          <a:solidFill>
            <a:schemeClr val="bg1">
              <a:lumMod val="85000"/>
            </a:schemeClr>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2" name="Title 1">
            <a:extLst>
              <a:ext uri="{FF2B5EF4-FFF2-40B4-BE49-F238E27FC236}">
                <a16:creationId xmlns:a16="http://schemas.microsoft.com/office/drawing/2014/main" id="{1791EB1F-E7C6-4FF7-BE74-BEF6056BACE4}"/>
              </a:ext>
            </a:extLst>
          </p:cNvPr>
          <p:cNvSpPr>
            <a:spLocks noGrp="1"/>
          </p:cNvSpPr>
          <p:nvPr>
            <p:ph type="title"/>
          </p:nvPr>
        </p:nvSpPr>
        <p:spPr>
          <a:xfrm>
            <a:off x="8355530" y="457200"/>
            <a:ext cx="3577394" cy="1600200"/>
          </a:xfrm>
        </p:spPr>
        <p:txBody>
          <a:bodyPr anchor="b">
            <a:normAutofit/>
          </a:bodyPr>
          <a:lstStyle>
            <a:lvl1pPr>
              <a:defRPr sz="2800">
                <a:solidFill>
                  <a:schemeClr val="accent1">
                    <a:lumMod val="75000"/>
                  </a:schemeClr>
                </a:solidFill>
              </a:defRPr>
            </a:lvl1pPr>
          </a:lstStyle>
          <a:p>
            <a:r>
              <a:rPr lang="en-US" noProof="0"/>
              <a:t>Click to edit Master title style</a:t>
            </a:r>
          </a:p>
        </p:txBody>
      </p:sp>
      <p:sp>
        <p:nvSpPr>
          <p:cNvPr id="5" name="Date Placeholder 4">
            <a:extLst>
              <a:ext uri="{FF2B5EF4-FFF2-40B4-BE49-F238E27FC236}">
                <a16:creationId xmlns:a16="http://schemas.microsoft.com/office/drawing/2014/main" id="{506B7143-9C17-4A62-9B23-F2717C500886}"/>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7" name="Slide Number Placeholder 6">
            <a:extLst>
              <a:ext uri="{FF2B5EF4-FFF2-40B4-BE49-F238E27FC236}">
                <a16:creationId xmlns:a16="http://schemas.microsoft.com/office/drawing/2014/main" id="{7DD0075C-AB97-4D80-BF0E-6D96D0A8F963}"/>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11" name="Content Placeholder 8">
            <a:extLst>
              <a:ext uri="{FF2B5EF4-FFF2-40B4-BE49-F238E27FC236}">
                <a16:creationId xmlns:a16="http://schemas.microsoft.com/office/drawing/2014/main" id="{8C645043-BE6A-4D32-ACA9-AB593DA6BC9F}"/>
              </a:ext>
            </a:extLst>
          </p:cNvPr>
          <p:cNvSpPr>
            <a:spLocks noGrp="1"/>
          </p:cNvSpPr>
          <p:nvPr>
            <p:ph sz="quarter" idx="14"/>
          </p:nvPr>
        </p:nvSpPr>
        <p:spPr>
          <a:xfrm>
            <a:off x="8355530" y="2057400"/>
            <a:ext cx="3577934" cy="3862388"/>
          </a:xfrm>
        </p:spPr>
        <p:txBody>
          <a:bodyPr/>
          <a:lstStyle>
            <a:lvl1pPr marL="0" indent="0">
              <a:lnSpc>
                <a:spcPct val="90000"/>
              </a:lnSpc>
              <a:buNone/>
              <a:defRPr lang="ru-RU" sz="1600" kern="1200" dirty="0">
                <a:solidFill>
                  <a:schemeClr val="tx1">
                    <a:lumMod val="75000"/>
                    <a:lumOff val="25000"/>
                  </a:schemeClr>
                </a:solidFill>
                <a:latin typeface="+mn-lt"/>
                <a:ea typeface="+mn-ea"/>
                <a:cs typeface="+mn-cs"/>
              </a:defRPr>
            </a:lvl1pPr>
            <a:lvl2pPr marL="306000" indent="-306000">
              <a:defRPr/>
            </a:lvl2pPr>
            <a:lvl3pPr marL="306000" indent="-306000">
              <a:defRPr/>
            </a:lvl3pPr>
            <a:lvl4pPr marL="306000" indent="-306000">
              <a:defRPr/>
            </a:lvl4pPr>
            <a:lvl5pPr marL="306000" indent="-306000">
              <a:defRPr/>
            </a:lvl5pPr>
          </a:lstStyle>
          <a:p>
            <a:pPr marL="216000" lvl="0" indent="-216000" algn="l" defTabSz="457200" rtl="0" eaLnBrk="1" latinLnBrk="0" hangingPunct="1">
              <a:spcBef>
                <a:spcPct val="20000"/>
              </a:spcBef>
              <a:spcAft>
                <a:spcPts val="600"/>
              </a:spcAft>
              <a:buClr>
                <a:schemeClr val="accent1"/>
              </a:buClr>
              <a:buSzPct val="92000"/>
              <a:buFont typeface="Wingdings" panose="05000000000000000000" pitchFamily="2" charset="2"/>
              <a:buChar char="§"/>
            </a:pPr>
            <a:r>
              <a:rPr lang="en-US" noProof="0"/>
              <a:t>Edit Master text styles</a:t>
            </a:r>
          </a:p>
          <a:p>
            <a:pPr marL="216000" lvl="1" indent="-216000" algn="l" defTabSz="457200" rtl="0" eaLnBrk="1" latinLnBrk="0" hangingPunct="1">
              <a:spcBef>
                <a:spcPct val="20000"/>
              </a:spcBef>
              <a:spcAft>
                <a:spcPts val="600"/>
              </a:spcAft>
              <a:buClr>
                <a:schemeClr val="accent1"/>
              </a:buClr>
              <a:buSzPct val="92000"/>
              <a:buFont typeface="Wingdings" panose="05000000000000000000" pitchFamily="2" charset="2"/>
              <a:buChar char="§"/>
            </a:pPr>
            <a:r>
              <a:rPr lang="en-US" noProof="0"/>
              <a:t>Second level</a:t>
            </a:r>
          </a:p>
        </p:txBody>
      </p:sp>
      <p:sp>
        <p:nvSpPr>
          <p:cNvPr id="9" name="Footer Placeholder 5">
            <a:extLst>
              <a:ext uri="{FF2B5EF4-FFF2-40B4-BE49-F238E27FC236}">
                <a16:creationId xmlns:a16="http://schemas.microsoft.com/office/drawing/2014/main" id="{FE695AAC-8311-4518-A219-DE58BF92AEA9}"/>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Tree>
    <p:extLst>
      <p:ext uri="{BB962C8B-B14F-4D97-AF65-F5344CB8AC3E}">
        <p14:creationId xmlns:p14="http://schemas.microsoft.com/office/powerpoint/2010/main" val="9179567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_1">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8119868" y="5356067"/>
            <a:ext cx="3625595" cy="1000782"/>
          </a:xfrm>
          <a:solidFill>
            <a:srgbClr val="465359"/>
          </a:solidFill>
        </p:spPr>
        <p:txBody>
          <a:bodyPr lIns="91440" tIns="0" rIns="91440" bIns="0">
            <a:normAutofit/>
          </a:bodyPr>
          <a:lstStyle>
            <a:lvl1pPr marL="0" indent="0" algn="ctr">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8119869" y="453642"/>
            <a:ext cx="3625595" cy="4826023"/>
          </a:xfrm>
          <a:solidFill>
            <a:schemeClr val="accent1"/>
          </a:solidFill>
        </p:spPr>
        <p:txBody>
          <a:bodyPr tIns="0" bIns="0" anchor="ctr" anchorCtr="0">
            <a:noAutofit/>
          </a:bodyPr>
          <a:lstStyle>
            <a:lvl1pPr algn="ct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39766" y="453642"/>
            <a:ext cx="7602421" cy="5903207"/>
          </a:xfrm>
          <a:solidFill>
            <a:schemeClr val="bg1">
              <a:lumMod val="85000"/>
            </a:schemeClr>
          </a:solidFill>
        </p:spPr>
        <p:txBody>
          <a:bodyPr lIns="457200" tIns="457200" anchor="ctr" anchorCtr="0"/>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7605951" y="6423914"/>
            <a:ext cx="2844799" cy="365125"/>
          </a:xfrm>
        </p:spPr>
        <p:txBody>
          <a:bodyPr/>
          <a:lstStyle>
            <a:lvl1pPr>
              <a:defRPr/>
            </a:lvl1pPr>
          </a:lstStyle>
          <a:p>
            <a:fld id="{670A55AC-ADB5-440D-AFFF-99C1406F297F}" type="datetime1">
              <a:rPr lang="en-US" smtClean="0"/>
              <a:t>1/28/2023</a:t>
            </a:fld>
            <a:endParaRPr lang="en-US" dirty="0"/>
          </a:p>
        </p:txBody>
      </p:sp>
      <p:sp>
        <p:nvSpPr>
          <p:cNvPr id="6" name="Footer Placeholder 5"/>
          <p:cNvSpPr>
            <a:spLocks noGrp="1"/>
          </p:cNvSpPr>
          <p:nvPr>
            <p:ph type="ftr" sz="quarter" idx="11"/>
          </p:nvPr>
        </p:nvSpPr>
        <p:spPr>
          <a:xfrm>
            <a:off x="355101" y="6423914"/>
            <a:ext cx="6818262" cy="365125"/>
          </a:xfrm>
        </p:spPr>
        <p:txBody>
          <a:bodyPr/>
          <a:lstStyle/>
          <a:p>
            <a:pPr algn="l"/>
            <a:r>
              <a:rPr lang="en-US" dirty="0"/>
              <a:t>Teach a Course</a:t>
            </a:r>
          </a:p>
        </p:txBody>
      </p:sp>
      <p:sp>
        <p:nvSpPr>
          <p:cNvPr id="7" name="Slide Number Placeholder 6"/>
          <p:cNvSpPr>
            <a:spLocks noGrp="1"/>
          </p:cNvSpPr>
          <p:nvPr>
            <p:ph type="sldNum" sz="quarter" idx="12"/>
          </p:nvPr>
        </p:nvSpPr>
        <p:spPr>
          <a:xfrm>
            <a:off x="10795363" y="6423914"/>
            <a:ext cx="1052510" cy="365125"/>
          </a:xfrm>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617903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_2">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81F13A5-61B9-419A-9B13-8BD37BE2841E}"/>
              </a:ext>
            </a:extLst>
          </p:cNvPr>
          <p:cNvSpPr/>
          <p:nvPr userDrawn="1"/>
        </p:nvSpPr>
        <p:spPr>
          <a:xfrm>
            <a:off x="446532" y="4199467"/>
            <a:ext cx="11296732" cy="2191098"/>
          </a:xfrm>
          <a:prstGeom prst="rect">
            <a:avLst/>
          </a:prstGeom>
          <a:solidFill>
            <a:srgbClr val="4653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Title 1">
            <a:extLst>
              <a:ext uri="{FF2B5EF4-FFF2-40B4-BE49-F238E27FC236}">
                <a16:creationId xmlns:a16="http://schemas.microsoft.com/office/drawing/2014/main" id="{12206A44-565D-4C18-8891-86387B90115A}"/>
              </a:ext>
            </a:extLst>
          </p:cNvPr>
          <p:cNvSpPr>
            <a:spLocks noGrp="1"/>
          </p:cNvSpPr>
          <p:nvPr>
            <p:ph type="title"/>
          </p:nvPr>
        </p:nvSpPr>
        <p:spPr>
          <a:xfrm>
            <a:off x="1059226" y="4262316"/>
            <a:ext cx="9391524" cy="988332"/>
          </a:xfrm>
        </p:spPr>
        <p:txBody>
          <a:bodyPr>
            <a:normAutofit/>
          </a:bodyPr>
          <a:lstStyle>
            <a:lvl1pPr>
              <a:defRPr sz="3600">
                <a:solidFill>
                  <a:schemeClr val="bg1"/>
                </a:solidFill>
              </a:defRPr>
            </a:lvl1pPr>
          </a:lstStyle>
          <a:p>
            <a:r>
              <a:rPr lang="en-US" noProof="0"/>
              <a:t>Click to edit Master title style</a:t>
            </a:r>
          </a:p>
        </p:txBody>
      </p:sp>
      <p:sp>
        <p:nvSpPr>
          <p:cNvPr id="4" name="Picture Placeholder 3">
            <a:extLst>
              <a:ext uri="{FF2B5EF4-FFF2-40B4-BE49-F238E27FC236}">
                <a16:creationId xmlns:a16="http://schemas.microsoft.com/office/drawing/2014/main" id="{5B084B74-38B3-42C8-B8E4-A0D13B059E92}"/>
              </a:ext>
            </a:extLst>
          </p:cNvPr>
          <p:cNvSpPr>
            <a:spLocks noGrp="1"/>
          </p:cNvSpPr>
          <p:nvPr>
            <p:ph type="pic" sz="quarter" idx="13"/>
          </p:nvPr>
        </p:nvSpPr>
        <p:spPr>
          <a:xfrm>
            <a:off x="441325" y="606425"/>
            <a:ext cx="11304588" cy="3536950"/>
          </a:xfrm>
        </p:spPr>
        <p:txBody>
          <a:bodyPr/>
          <a:lstStyle>
            <a:lvl1pPr marL="0" indent="0" algn="ctr">
              <a:buNone/>
              <a:defRPr/>
            </a:lvl1pPr>
          </a:lstStyle>
          <a:p>
            <a:r>
              <a:rPr lang="en-US" noProof="0"/>
              <a:t>Click icon to add picture</a:t>
            </a:r>
            <a:endParaRPr lang="en-US" noProof="0" dirty="0"/>
          </a:p>
        </p:txBody>
      </p:sp>
      <p:sp>
        <p:nvSpPr>
          <p:cNvPr id="3" name="Date Placeholder 2">
            <a:extLst>
              <a:ext uri="{FF2B5EF4-FFF2-40B4-BE49-F238E27FC236}">
                <a16:creationId xmlns:a16="http://schemas.microsoft.com/office/drawing/2014/main" id="{75F22525-79A2-451F-9944-47D4183A4515}"/>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5" name="Slide Number Placeholder 4">
            <a:extLst>
              <a:ext uri="{FF2B5EF4-FFF2-40B4-BE49-F238E27FC236}">
                <a16:creationId xmlns:a16="http://schemas.microsoft.com/office/drawing/2014/main" id="{8B9B8C25-AF44-4D9D-A667-69D9A92B1C59}"/>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6" name="Footer Placeholder 5">
            <a:extLst>
              <a:ext uri="{FF2B5EF4-FFF2-40B4-BE49-F238E27FC236}">
                <a16:creationId xmlns:a16="http://schemas.microsoft.com/office/drawing/2014/main" id="{EFF54790-C8AC-4CF8-8E89-80C5C90F3A17}"/>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
        <p:nvSpPr>
          <p:cNvPr id="7" name="Text Placeholder 6">
            <a:extLst>
              <a:ext uri="{FF2B5EF4-FFF2-40B4-BE49-F238E27FC236}">
                <a16:creationId xmlns:a16="http://schemas.microsoft.com/office/drawing/2014/main" id="{85EB5327-3B98-4D40-987B-863866194FFC}"/>
              </a:ext>
            </a:extLst>
          </p:cNvPr>
          <p:cNvSpPr>
            <a:spLocks noGrp="1"/>
          </p:cNvSpPr>
          <p:nvPr>
            <p:ph type="body" sz="quarter" idx="14"/>
          </p:nvPr>
        </p:nvSpPr>
        <p:spPr>
          <a:xfrm>
            <a:off x="1058863" y="5303610"/>
            <a:ext cx="9391888" cy="614363"/>
          </a:xfrm>
        </p:spPr>
        <p:txBody>
          <a:bodyPr>
            <a:normAutofit/>
          </a:bodyPr>
          <a:lstStyle>
            <a:lvl1pPr marL="0" indent="0">
              <a:buNone/>
              <a:defRPr sz="1600">
                <a:solidFill>
                  <a:schemeClr val="bg2">
                    <a:lumMod val="75000"/>
                  </a:schemeClr>
                </a:solidFill>
              </a:defRPr>
            </a:lvl1pPr>
            <a:lvl2pPr marL="324000" indent="0">
              <a:buNone/>
              <a:defRPr/>
            </a:lvl2pPr>
          </a:lstStyle>
          <a:p>
            <a:pPr lvl="0"/>
            <a:r>
              <a:rPr lang="en-US" noProof="0"/>
              <a:t>Edit Master text styles</a:t>
            </a:r>
          </a:p>
        </p:txBody>
      </p:sp>
    </p:spTree>
    <p:extLst>
      <p:ext uri="{BB962C8B-B14F-4D97-AF65-F5344CB8AC3E}">
        <p14:creationId xmlns:p14="http://schemas.microsoft.com/office/powerpoint/2010/main" val="2130529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7605951" y="6423914"/>
            <a:ext cx="2844799" cy="365125"/>
          </a:xfrm>
        </p:spPr>
        <p:txBody>
          <a:bodyPr/>
          <a:lstStyle/>
          <a:p>
            <a:fld id="{BC34B1AC-9A7E-4B2F-BE59-65E2DDF1D6F6}" type="datetime1">
              <a:rPr lang="en-US" smtClean="0"/>
              <a:t>1/28/2023</a:t>
            </a:fld>
            <a:endParaRPr lang="en-US" dirty="0"/>
          </a:p>
        </p:txBody>
      </p:sp>
      <p:sp>
        <p:nvSpPr>
          <p:cNvPr id="6" name="Slide Number Placeholder 5"/>
          <p:cNvSpPr>
            <a:spLocks noGrp="1"/>
          </p:cNvSpPr>
          <p:nvPr>
            <p:ph type="sldNum" sz="quarter" idx="12"/>
          </p:nvPr>
        </p:nvSpPr>
        <p:spPr>
          <a:xfrm>
            <a:off x="10795363" y="6423914"/>
            <a:ext cx="1052510" cy="365125"/>
          </a:xfrm>
        </p:spPr>
        <p:txBody>
          <a:bodyPr/>
          <a:lstStyle/>
          <a:p>
            <a:fld id="{3A98EE3D-8CD1-4C3F-BD1C-C98C9596463C}" type="slidenum">
              <a:rPr lang="en-US" smtClean="0"/>
              <a:t>‹#›</a:t>
            </a:fld>
            <a:endParaRPr lang="en-US" dirty="0"/>
          </a:p>
        </p:txBody>
      </p:sp>
      <p:sp>
        <p:nvSpPr>
          <p:cNvPr id="7" name="Footer Placeholder 5">
            <a:extLst>
              <a:ext uri="{FF2B5EF4-FFF2-40B4-BE49-F238E27FC236}">
                <a16:creationId xmlns:a16="http://schemas.microsoft.com/office/drawing/2014/main" id="{D5D91A8B-765C-4E59-8109-94DA4EA55B37}"/>
              </a:ext>
            </a:extLst>
          </p:cNvPr>
          <p:cNvSpPr>
            <a:spLocks noGrp="1"/>
          </p:cNvSpPr>
          <p:nvPr>
            <p:ph type="ftr" sz="quarter" idx="11"/>
          </p:nvPr>
        </p:nvSpPr>
        <p:spPr>
          <a:xfrm>
            <a:off x="355101" y="6423914"/>
            <a:ext cx="6818262" cy="365125"/>
          </a:xfrm>
        </p:spPr>
        <p:txBody>
          <a:bodyPr/>
          <a:lstStyle/>
          <a:p>
            <a:pPr algn="l"/>
            <a:r>
              <a:rPr lang="en-US" dirty="0"/>
              <a:t>Teach a Course</a:t>
            </a:r>
          </a:p>
        </p:txBody>
      </p:sp>
      <p:sp>
        <p:nvSpPr>
          <p:cNvPr id="9" name="Rectangle 8">
            <a:extLst>
              <a:ext uri="{FF2B5EF4-FFF2-40B4-BE49-F238E27FC236}">
                <a16:creationId xmlns:a16="http://schemas.microsoft.com/office/drawing/2014/main" id="{0F0F318B-B2C4-4893-95F3-E1AB652A1F17}"/>
              </a:ext>
            </a:extLst>
          </p:cNvPr>
          <p:cNvSpPr>
            <a:spLocks noChangeAspect="1"/>
          </p:cNvSpPr>
          <p:nvPr userDrawn="1"/>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Title 1">
            <a:extLst>
              <a:ext uri="{FF2B5EF4-FFF2-40B4-BE49-F238E27FC236}">
                <a16:creationId xmlns:a16="http://schemas.microsoft.com/office/drawing/2014/main" id="{34FB09F2-FC78-4161-B5F8-C064B938BE73}"/>
              </a:ext>
            </a:extLst>
          </p:cNvPr>
          <p:cNvSpPr>
            <a:spLocks noGrp="1"/>
          </p:cNvSpPr>
          <p:nvPr>
            <p:ph type="title"/>
          </p:nvPr>
        </p:nvSpPr>
        <p:spPr>
          <a:xfrm>
            <a:off x="581192" y="702156"/>
            <a:ext cx="11029616" cy="1013800"/>
          </a:xfrm>
        </p:spPr>
        <p:txBody>
          <a:bodyPr/>
          <a:lstStyle>
            <a:lvl1pPr>
              <a:defRPr>
                <a:solidFill>
                  <a:schemeClr val="bg1"/>
                </a:solidFill>
              </a:defRPr>
            </a:lvl1pPr>
          </a:lstStyle>
          <a:p>
            <a:r>
              <a:rPr lang="en-US"/>
              <a:t>Click to edit Master title style</a:t>
            </a:r>
            <a:endParaRPr lang="en-US" dirty="0"/>
          </a:p>
        </p:txBody>
      </p:sp>
      <p:sp>
        <p:nvSpPr>
          <p:cNvPr id="11" name="Content Placeholder 2">
            <a:extLst>
              <a:ext uri="{FF2B5EF4-FFF2-40B4-BE49-F238E27FC236}">
                <a16:creationId xmlns:a16="http://schemas.microsoft.com/office/drawing/2014/main" id="{08CB40EA-D0BA-41DA-91DE-15B4C161DD28}"/>
              </a:ext>
            </a:extLst>
          </p:cNvPr>
          <p:cNvSpPr>
            <a:spLocks noGrp="1"/>
          </p:cNvSpPr>
          <p:nvPr>
            <p:ph idx="1"/>
          </p:nvPr>
        </p:nvSpPr>
        <p:spPr>
          <a:xfrm>
            <a:off x="581192" y="2180496"/>
            <a:ext cx="11029615" cy="36783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18494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noProof="0"/>
              <a:t>Click to edit Master title style</a:t>
            </a:r>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noProof="0"/>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DCE9E340-46EE-4A5F-9C9B-315AD29A92C5}" type="datetimeFigureOut">
              <a:rPr lang="en-US" noProof="0" smtClean="0"/>
              <a:t>1/28/2023</a:t>
            </a:fld>
            <a:endParaRPr lang="en-US" noProof="0"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noProof="0"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59F479D-7533-4EEF-A06F-7CD2FE3DB90D}" type="slidenum">
              <a:rPr lang="en-US" noProof="0" smtClean="0"/>
              <a:t>‹#›</a:t>
            </a:fld>
            <a:endParaRPr lang="en-US" noProof="0" dirty="0"/>
          </a:p>
        </p:txBody>
      </p:sp>
    </p:spTree>
    <p:extLst>
      <p:ext uri="{BB962C8B-B14F-4D97-AF65-F5344CB8AC3E}">
        <p14:creationId xmlns:p14="http://schemas.microsoft.com/office/powerpoint/2010/main" val="3707033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a:xfrm>
            <a:off x="7605951" y="6423914"/>
            <a:ext cx="2844799" cy="365125"/>
          </a:xfrm>
        </p:spPr>
        <p:txBody>
          <a:bodyPr/>
          <a:lstStyle/>
          <a:p>
            <a:fld id="{AE95AE94-03D1-4FC2-903C-8511BF4E0409}" type="datetime1">
              <a:rPr lang="en-US" smtClean="0"/>
              <a:t>1/28/2023</a:t>
            </a:fld>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a:xfrm>
            <a:off x="10795363" y="6423914"/>
            <a:ext cx="1052510" cy="365125"/>
          </a:xfrm>
        </p:spPr>
        <p:txBody>
          <a:bodyPr/>
          <a:lstStyle/>
          <a:p>
            <a:fld id="{3A98EE3D-8CD1-4C3F-BD1C-C98C9596463C}" type="slidenum">
              <a:rPr lang="en-US" smtClean="0"/>
              <a:t>‹#›</a:t>
            </a:fld>
            <a:endParaRPr lang="en-US" dirty="0"/>
          </a:p>
        </p:txBody>
      </p:sp>
      <p:sp>
        <p:nvSpPr>
          <p:cNvPr id="11" name="Footer Placeholder 5">
            <a:extLst>
              <a:ext uri="{FF2B5EF4-FFF2-40B4-BE49-F238E27FC236}">
                <a16:creationId xmlns:a16="http://schemas.microsoft.com/office/drawing/2014/main" id="{CAD31966-421C-41DC-9B46-21B1CD73A77E}"/>
              </a:ext>
            </a:extLst>
          </p:cNvPr>
          <p:cNvSpPr>
            <a:spLocks noGrp="1"/>
          </p:cNvSpPr>
          <p:nvPr>
            <p:ph type="ftr" sz="quarter" idx="11"/>
          </p:nvPr>
        </p:nvSpPr>
        <p:spPr>
          <a:xfrm>
            <a:off x="355101" y="6423914"/>
            <a:ext cx="6818262" cy="365125"/>
          </a:xfrm>
        </p:spPr>
        <p:txBody>
          <a:bodyPr/>
          <a:lstStyle/>
          <a:p>
            <a:pPr algn="l"/>
            <a:r>
              <a:rPr lang="en-US" dirty="0"/>
              <a:t>Teach a Course</a:t>
            </a:r>
          </a:p>
        </p:txBody>
      </p:sp>
      <p:sp>
        <p:nvSpPr>
          <p:cNvPr id="12" name="Rectangle 11">
            <a:extLst>
              <a:ext uri="{FF2B5EF4-FFF2-40B4-BE49-F238E27FC236}">
                <a16:creationId xmlns:a16="http://schemas.microsoft.com/office/drawing/2014/main" id="{AF9102ED-C049-4F62-A2D8-58981A0621E3}"/>
              </a:ext>
            </a:extLst>
          </p:cNvPr>
          <p:cNvSpPr>
            <a:spLocks noChangeAspect="1"/>
          </p:cNvSpPr>
          <p:nvPr userDrawn="1"/>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3" name="Title 1">
            <a:extLst>
              <a:ext uri="{FF2B5EF4-FFF2-40B4-BE49-F238E27FC236}">
                <a16:creationId xmlns:a16="http://schemas.microsoft.com/office/drawing/2014/main" id="{CF5F73D5-EFB4-4DAE-8CBA-1128F10DF1B2}"/>
              </a:ext>
            </a:extLst>
          </p:cNvPr>
          <p:cNvSpPr>
            <a:spLocks noGrp="1"/>
          </p:cNvSpPr>
          <p:nvPr>
            <p:ph type="title"/>
          </p:nvPr>
        </p:nvSpPr>
        <p:spPr>
          <a:xfrm>
            <a:off x="581193" y="729658"/>
            <a:ext cx="11029616" cy="988332"/>
          </a:xfrm>
        </p:spPr>
        <p:txBody>
          <a:bodyPr/>
          <a:lstStyle>
            <a:lvl1pPr>
              <a:defRPr>
                <a:solidFill>
                  <a:schemeClr val="bg1"/>
                </a:solidFill>
              </a:defRPr>
            </a:lvl1pPr>
          </a:lstStyle>
          <a:p>
            <a:r>
              <a:rPr lang="en-US"/>
              <a:t>Click to edit Master title style</a:t>
            </a:r>
            <a:endParaRPr lang="en-US" dirty="0"/>
          </a:p>
        </p:txBody>
      </p:sp>
      <p:sp>
        <p:nvSpPr>
          <p:cNvPr id="14" name="Content Placeholder 2">
            <a:extLst>
              <a:ext uri="{FF2B5EF4-FFF2-40B4-BE49-F238E27FC236}">
                <a16:creationId xmlns:a16="http://schemas.microsoft.com/office/drawing/2014/main" id="{2B92446D-E0AD-4899-86E1-DFBB50D92144}"/>
              </a:ext>
            </a:extLst>
          </p:cNvPr>
          <p:cNvSpPr>
            <a:spLocks noGrp="1"/>
          </p:cNvSpPr>
          <p:nvPr>
            <p:ph sz="half" idx="1"/>
          </p:nvPr>
        </p:nvSpPr>
        <p:spPr>
          <a:xfrm>
            <a:off x="581193" y="2228003"/>
            <a:ext cx="5422390"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3">
            <a:extLst>
              <a:ext uri="{FF2B5EF4-FFF2-40B4-BE49-F238E27FC236}">
                <a16:creationId xmlns:a16="http://schemas.microsoft.com/office/drawing/2014/main" id="{9BF0768A-BCD3-4064-8FE0-C439326F00DD}"/>
              </a:ext>
            </a:extLst>
          </p:cNvPr>
          <p:cNvSpPr>
            <a:spLocks noGrp="1"/>
          </p:cNvSpPr>
          <p:nvPr>
            <p:ph sz="half" idx="2"/>
          </p:nvPr>
        </p:nvSpPr>
        <p:spPr>
          <a:xfrm>
            <a:off x="6188417" y="2228003"/>
            <a:ext cx="5422392"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635230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id="{950CE4CA-34EA-472D-A23C-1DE165FCAA2F}"/>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9" name="Slide Number Placeholder 8">
            <a:extLst>
              <a:ext uri="{FF2B5EF4-FFF2-40B4-BE49-F238E27FC236}">
                <a16:creationId xmlns:a16="http://schemas.microsoft.com/office/drawing/2014/main" id="{52AC1173-613F-48B1-B860-00397875FEEA}"/>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10" name="Footer Placeholder 5">
            <a:extLst>
              <a:ext uri="{FF2B5EF4-FFF2-40B4-BE49-F238E27FC236}">
                <a16:creationId xmlns:a16="http://schemas.microsoft.com/office/drawing/2014/main" id="{94036C93-814B-4155-A748-7731CA60AC88}"/>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
        <p:nvSpPr>
          <p:cNvPr id="11" name="Rectangle 10">
            <a:extLst>
              <a:ext uri="{FF2B5EF4-FFF2-40B4-BE49-F238E27FC236}">
                <a16:creationId xmlns:a16="http://schemas.microsoft.com/office/drawing/2014/main" id="{DA4EE69F-D906-40FA-8109-46DF1B1A16FA}"/>
              </a:ext>
            </a:extLst>
          </p:cNvPr>
          <p:cNvSpPr>
            <a:spLocks noChangeAspect="1"/>
          </p:cNvSpPr>
          <p:nvPr userDrawn="1"/>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a:extLst>
              <a:ext uri="{FF2B5EF4-FFF2-40B4-BE49-F238E27FC236}">
                <a16:creationId xmlns:a16="http://schemas.microsoft.com/office/drawing/2014/main" id="{7DC41C5E-3615-4EA8-B8E6-E2B196256B1C}"/>
              </a:ext>
            </a:extLst>
          </p:cNvPr>
          <p:cNvSpPr>
            <a:spLocks noGrp="1"/>
          </p:cNvSpPr>
          <p:nvPr>
            <p:ph type="title"/>
          </p:nvPr>
        </p:nvSpPr>
        <p:spPr>
          <a:xfrm>
            <a:off x="581193" y="729658"/>
            <a:ext cx="11029616" cy="988332"/>
          </a:xfrm>
        </p:spPr>
        <p:txBody>
          <a:bodyPr/>
          <a:lstStyle>
            <a:lvl1pPr>
              <a:defRPr>
                <a:solidFill>
                  <a:schemeClr val="bg1"/>
                </a:solidFill>
              </a:defRPr>
            </a:lvl1pPr>
          </a:lstStyle>
          <a:p>
            <a:r>
              <a:rPr lang="en-US" noProof="0"/>
              <a:t>Click to edit Master title style</a:t>
            </a:r>
          </a:p>
        </p:txBody>
      </p:sp>
      <p:sp>
        <p:nvSpPr>
          <p:cNvPr id="13" name="Text Placeholder 2">
            <a:extLst>
              <a:ext uri="{FF2B5EF4-FFF2-40B4-BE49-F238E27FC236}">
                <a16:creationId xmlns:a16="http://schemas.microsoft.com/office/drawing/2014/main" id="{9555D9C2-1EA2-4557-9496-E7AEA7A128B8}"/>
              </a:ext>
            </a:extLst>
          </p:cNvPr>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14" name="Content Placeholder 3">
            <a:extLst>
              <a:ext uri="{FF2B5EF4-FFF2-40B4-BE49-F238E27FC236}">
                <a16:creationId xmlns:a16="http://schemas.microsoft.com/office/drawing/2014/main" id="{A464C6A4-3497-4DA5-945D-7A771E383ACF}"/>
              </a:ext>
            </a:extLst>
          </p:cNvPr>
          <p:cNvSpPr>
            <a:spLocks noGrp="1"/>
          </p:cNvSpPr>
          <p:nvPr>
            <p:ph sz="half" idx="2"/>
          </p:nvPr>
        </p:nvSpPr>
        <p:spPr>
          <a:xfrm>
            <a:off x="581194" y="2926052"/>
            <a:ext cx="5393100" cy="2934999"/>
          </a:xfrm>
        </p:spPr>
        <p:txBody>
          <a:bodyPr anchor="t">
            <a:norm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 name="Text Placeholder 4">
            <a:extLst>
              <a:ext uri="{FF2B5EF4-FFF2-40B4-BE49-F238E27FC236}">
                <a16:creationId xmlns:a16="http://schemas.microsoft.com/office/drawing/2014/main" id="{91C3F39A-C070-4EEB-9285-4EFBEE5FB54A}"/>
              </a:ext>
            </a:extLst>
          </p:cNvPr>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16" name="Content Placeholder 5">
            <a:extLst>
              <a:ext uri="{FF2B5EF4-FFF2-40B4-BE49-F238E27FC236}">
                <a16:creationId xmlns:a16="http://schemas.microsoft.com/office/drawing/2014/main" id="{07E4AC67-32FA-4B42-9340-5E57C82F7437}"/>
              </a:ext>
            </a:extLst>
          </p:cNvPr>
          <p:cNvSpPr>
            <a:spLocks noGrp="1"/>
          </p:cNvSpPr>
          <p:nvPr>
            <p:ph sz="quarter" idx="4"/>
          </p:nvPr>
        </p:nvSpPr>
        <p:spPr>
          <a:xfrm>
            <a:off x="6217709" y="2926052"/>
            <a:ext cx="5393100" cy="2934999"/>
          </a:xfrm>
        </p:spPr>
        <p:txBody>
          <a:bodyPr anchor="t">
            <a:norm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193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75F22525-79A2-451F-9944-47D4183A4515}"/>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5" name="Slide Number Placeholder 4">
            <a:extLst>
              <a:ext uri="{FF2B5EF4-FFF2-40B4-BE49-F238E27FC236}">
                <a16:creationId xmlns:a16="http://schemas.microsoft.com/office/drawing/2014/main" id="{8B9B8C25-AF44-4D9D-A667-69D9A92B1C59}"/>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6" name="Footer Placeholder 5">
            <a:extLst>
              <a:ext uri="{FF2B5EF4-FFF2-40B4-BE49-F238E27FC236}">
                <a16:creationId xmlns:a16="http://schemas.microsoft.com/office/drawing/2014/main" id="{EFF54790-C8AC-4CF8-8E89-80C5C90F3A17}"/>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
        <p:nvSpPr>
          <p:cNvPr id="7" name="Rectangle 6">
            <a:extLst>
              <a:ext uri="{FF2B5EF4-FFF2-40B4-BE49-F238E27FC236}">
                <a16:creationId xmlns:a16="http://schemas.microsoft.com/office/drawing/2014/main" id="{0020220C-6241-4A3B-9017-445FC82876DD}"/>
              </a:ext>
            </a:extLst>
          </p:cNvPr>
          <p:cNvSpPr>
            <a:spLocks noChangeAspect="1"/>
          </p:cNvSpPr>
          <p:nvPr userDrawn="1"/>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a:extLst>
              <a:ext uri="{FF2B5EF4-FFF2-40B4-BE49-F238E27FC236}">
                <a16:creationId xmlns:a16="http://schemas.microsoft.com/office/drawing/2014/main" id="{12206A44-565D-4C18-8891-86387B90115A}"/>
              </a:ext>
            </a:extLst>
          </p:cNvPr>
          <p:cNvSpPr>
            <a:spLocks noGrp="1"/>
          </p:cNvSpPr>
          <p:nvPr>
            <p:ph type="title"/>
          </p:nvPr>
        </p:nvSpPr>
        <p:spPr>
          <a:xfrm>
            <a:off x="575894" y="729658"/>
            <a:ext cx="11029616" cy="988332"/>
          </a:xfrm>
        </p:spPr>
        <p:txBody>
          <a:bodyPr/>
          <a:lstStyle>
            <a:lvl1pPr>
              <a:defRPr>
                <a:solidFill>
                  <a:schemeClr val="bg1"/>
                </a:solidFill>
              </a:defRPr>
            </a:lvl1pPr>
          </a:lstStyle>
          <a:p>
            <a:r>
              <a:rPr lang="en-US" noProof="0"/>
              <a:t>Click to edit Master title style</a:t>
            </a:r>
          </a:p>
        </p:txBody>
      </p:sp>
    </p:spTree>
    <p:extLst>
      <p:ext uri="{BB962C8B-B14F-4D97-AF65-F5344CB8AC3E}">
        <p14:creationId xmlns:p14="http://schemas.microsoft.com/office/powerpoint/2010/main" val="2300412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A4B42F-2C80-4037-BF8E-C209D59D9300}"/>
              </a:ext>
            </a:extLst>
          </p:cNvPr>
          <p:cNvSpPr>
            <a:spLocks noGrp="1"/>
          </p:cNvSpPr>
          <p:nvPr>
            <p:ph type="dt" sz="half" idx="10"/>
          </p:nvPr>
        </p:nvSpPr>
        <p:spPr>
          <a:xfrm>
            <a:off x="7605951" y="6435376"/>
            <a:ext cx="2844799" cy="365125"/>
          </a:xfrm>
        </p:spPr>
        <p:txBody>
          <a:bodyPr/>
          <a:lstStyle/>
          <a:p>
            <a:fld id="{91CD4B7E-D172-41E4-BE36-64B5A7E393CD}" type="datetimeFigureOut">
              <a:rPr lang="en-US" noProof="0" smtClean="0"/>
              <a:t>1/28/2023</a:t>
            </a:fld>
            <a:endParaRPr lang="en-US" noProof="0" dirty="0"/>
          </a:p>
        </p:txBody>
      </p:sp>
      <p:sp>
        <p:nvSpPr>
          <p:cNvPr id="4" name="Slide Number Placeholder 3">
            <a:extLst>
              <a:ext uri="{FF2B5EF4-FFF2-40B4-BE49-F238E27FC236}">
                <a16:creationId xmlns:a16="http://schemas.microsoft.com/office/drawing/2014/main" id="{78E56474-3A38-4097-8649-FAF662D8CFF7}"/>
              </a:ext>
            </a:extLst>
          </p:cNvPr>
          <p:cNvSpPr>
            <a:spLocks noGrp="1"/>
          </p:cNvSpPr>
          <p:nvPr>
            <p:ph type="sldNum" sz="quarter" idx="12"/>
          </p:nvPr>
        </p:nvSpPr>
        <p:spPr>
          <a:xfrm>
            <a:off x="10795363" y="6435376"/>
            <a:ext cx="1052510" cy="365125"/>
          </a:xfrm>
        </p:spPr>
        <p:txBody>
          <a:bodyPr/>
          <a:lstStyle/>
          <a:p>
            <a:fld id="{F603CDE5-C1D8-4EDD-870F-A498BAFA520F}" type="slidenum">
              <a:rPr lang="en-US" noProof="0" smtClean="0"/>
              <a:t>‹#›</a:t>
            </a:fld>
            <a:endParaRPr lang="en-US" noProof="0" dirty="0"/>
          </a:p>
        </p:txBody>
      </p:sp>
      <p:sp>
        <p:nvSpPr>
          <p:cNvPr id="5" name="Footer Placeholder 5">
            <a:extLst>
              <a:ext uri="{FF2B5EF4-FFF2-40B4-BE49-F238E27FC236}">
                <a16:creationId xmlns:a16="http://schemas.microsoft.com/office/drawing/2014/main" id="{FF907DD0-6A5F-4994-AB77-82E297226896}"/>
              </a:ext>
            </a:extLst>
          </p:cNvPr>
          <p:cNvSpPr>
            <a:spLocks noGrp="1"/>
          </p:cNvSpPr>
          <p:nvPr>
            <p:ph type="ftr" sz="quarter" idx="11"/>
          </p:nvPr>
        </p:nvSpPr>
        <p:spPr>
          <a:xfrm>
            <a:off x="355101" y="6435376"/>
            <a:ext cx="6818262" cy="365125"/>
          </a:xfrm>
        </p:spPr>
        <p:txBody>
          <a:bodyPr/>
          <a:lstStyle/>
          <a:p>
            <a:pPr algn="l"/>
            <a:r>
              <a:rPr lang="en-US" noProof="0" dirty="0"/>
              <a:t>Teach a Course</a:t>
            </a:r>
          </a:p>
        </p:txBody>
      </p:sp>
    </p:spTree>
    <p:extLst>
      <p:ext uri="{BB962C8B-B14F-4D97-AF65-F5344CB8AC3E}">
        <p14:creationId xmlns:p14="http://schemas.microsoft.com/office/powerpoint/2010/main" val="2902114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B11BF3AA-AA64-40B2-94AA-20312968771D}"/>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7" name="Slide Number Placeholder 6">
            <a:extLst>
              <a:ext uri="{FF2B5EF4-FFF2-40B4-BE49-F238E27FC236}">
                <a16:creationId xmlns:a16="http://schemas.microsoft.com/office/drawing/2014/main" id="{E1444EA1-5452-4A23-B72D-9B65C311F2FC}"/>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8" name="Footer Placeholder 5">
            <a:extLst>
              <a:ext uri="{FF2B5EF4-FFF2-40B4-BE49-F238E27FC236}">
                <a16:creationId xmlns:a16="http://schemas.microsoft.com/office/drawing/2014/main" id="{3A5BB48A-749C-4DBB-8723-91ACE9CEA73E}"/>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
        <p:nvSpPr>
          <p:cNvPr id="9" name="Rectangle 8">
            <a:extLst>
              <a:ext uri="{FF2B5EF4-FFF2-40B4-BE49-F238E27FC236}">
                <a16:creationId xmlns:a16="http://schemas.microsoft.com/office/drawing/2014/main" id="{24F70AE1-0373-4B8E-9C6F-A87681145315}"/>
              </a:ext>
            </a:extLst>
          </p:cNvPr>
          <p:cNvSpPr>
            <a:spLocks noChangeAspect="1"/>
          </p:cNvSpPr>
          <p:nvPr userDrawn="1"/>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Title 1">
            <a:extLst>
              <a:ext uri="{FF2B5EF4-FFF2-40B4-BE49-F238E27FC236}">
                <a16:creationId xmlns:a16="http://schemas.microsoft.com/office/drawing/2014/main" id="{A4CFD6FA-0DEF-4E30-82DA-0BAB26B41E5B}"/>
              </a:ext>
            </a:extLst>
          </p:cNvPr>
          <p:cNvSpPr>
            <a:spLocks noGrp="1"/>
          </p:cNvSpPr>
          <p:nvPr>
            <p:ph type="title"/>
          </p:nvPr>
        </p:nvSpPr>
        <p:spPr>
          <a:xfrm>
            <a:off x="581192" y="5262296"/>
            <a:ext cx="4909445" cy="689514"/>
          </a:xfrm>
        </p:spPr>
        <p:txBody>
          <a:bodyPr anchor="ctr"/>
          <a:lstStyle>
            <a:lvl1pPr algn="l">
              <a:defRPr sz="2000" b="0">
                <a:solidFill>
                  <a:schemeClr val="accent1">
                    <a:lumMod val="50000"/>
                  </a:schemeClr>
                </a:solidFill>
              </a:defRPr>
            </a:lvl1pPr>
          </a:lstStyle>
          <a:p>
            <a:r>
              <a:rPr lang="en-US" noProof="0"/>
              <a:t>Click to edit Master title style</a:t>
            </a:r>
          </a:p>
        </p:txBody>
      </p:sp>
      <p:sp>
        <p:nvSpPr>
          <p:cNvPr id="11" name="Content Placeholder 2">
            <a:extLst>
              <a:ext uri="{FF2B5EF4-FFF2-40B4-BE49-F238E27FC236}">
                <a16:creationId xmlns:a16="http://schemas.microsoft.com/office/drawing/2014/main" id="{C01EE411-05BB-43B4-BF85-4222430030F4}"/>
              </a:ext>
            </a:extLst>
          </p:cNvPr>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ext Placeholder 3">
            <a:extLst>
              <a:ext uri="{FF2B5EF4-FFF2-40B4-BE49-F238E27FC236}">
                <a16:creationId xmlns:a16="http://schemas.microsoft.com/office/drawing/2014/main" id="{7C2A48C1-57D3-4A3D-B843-6ACC41EEE8E6}"/>
              </a:ext>
            </a:extLst>
          </p:cNvPr>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a:t>Edit Master text styles</a:t>
            </a:r>
          </a:p>
        </p:txBody>
      </p:sp>
    </p:spTree>
    <p:extLst>
      <p:ext uri="{BB962C8B-B14F-4D97-AF65-F5344CB8AC3E}">
        <p14:creationId xmlns:p14="http://schemas.microsoft.com/office/powerpoint/2010/main" val="1402279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506B7143-9C17-4A62-9B23-F2717C500886}"/>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7" name="Slide Number Placeholder 6">
            <a:extLst>
              <a:ext uri="{FF2B5EF4-FFF2-40B4-BE49-F238E27FC236}">
                <a16:creationId xmlns:a16="http://schemas.microsoft.com/office/drawing/2014/main" id="{7DD0075C-AB97-4D80-BF0E-6D96D0A8F963}"/>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8" name="Footer Placeholder 5">
            <a:extLst>
              <a:ext uri="{FF2B5EF4-FFF2-40B4-BE49-F238E27FC236}">
                <a16:creationId xmlns:a16="http://schemas.microsoft.com/office/drawing/2014/main" id="{D740D193-BF72-46A1-AFE9-DA960BABE465}"/>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
        <p:nvSpPr>
          <p:cNvPr id="9" name="Title 1">
            <a:extLst>
              <a:ext uri="{FF2B5EF4-FFF2-40B4-BE49-F238E27FC236}">
                <a16:creationId xmlns:a16="http://schemas.microsoft.com/office/drawing/2014/main" id="{F47352EA-4890-4FE1-97BD-8CCB09F58794}"/>
              </a:ext>
            </a:extLst>
          </p:cNvPr>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noProof="0"/>
              <a:t>Click to edit Master title style</a:t>
            </a:r>
          </a:p>
        </p:txBody>
      </p:sp>
      <p:sp>
        <p:nvSpPr>
          <p:cNvPr id="10" name="Picture Placeholder 2">
            <a:extLst>
              <a:ext uri="{FF2B5EF4-FFF2-40B4-BE49-F238E27FC236}">
                <a16:creationId xmlns:a16="http://schemas.microsoft.com/office/drawing/2014/main" id="{EEBAE269-6AC1-4BFB-8694-696AFD04DC84}"/>
              </a:ext>
            </a:extLst>
          </p:cNvPr>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noProof="0"/>
              <a:t>Click icon to add picture</a:t>
            </a:r>
            <a:endParaRPr lang="en-US" noProof="0" dirty="0"/>
          </a:p>
        </p:txBody>
      </p:sp>
      <p:sp>
        <p:nvSpPr>
          <p:cNvPr id="11" name="Text Placeholder 3">
            <a:extLst>
              <a:ext uri="{FF2B5EF4-FFF2-40B4-BE49-F238E27FC236}">
                <a16:creationId xmlns:a16="http://schemas.microsoft.com/office/drawing/2014/main" id="{F67E35A4-831E-477F-9962-C62C2A6492CD}"/>
              </a:ext>
            </a:extLst>
          </p:cNvPr>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a:t>Edit Master text styles</a:t>
            </a:r>
          </a:p>
        </p:txBody>
      </p:sp>
    </p:spTree>
    <p:extLst>
      <p:ext uri="{BB962C8B-B14F-4D97-AF65-F5344CB8AC3E}">
        <p14:creationId xmlns:p14="http://schemas.microsoft.com/office/powerpoint/2010/main" val="3008106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accent1"/>
                </a:solidFill>
              </a:defRPr>
            </a:lvl1pPr>
          </a:lstStyle>
          <a:p>
            <a:fld id="{0A7F1CA9-BED2-4756-8AEF-E0F68B0488B6}" type="datetime1">
              <a:rPr lang="en-US" smtClean="0"/>
              <a:pPr/>
              <a:t>1/28/2023</a:t>
            </a:fld>
            <a:endParaRPr lang="en-US" dirty="0"/>
          </a:p>
        </p:txBody>
      </p:sp>
      <p:sp>
        <p:nvSpPr>
          <p:cNvPr id="5" name="Footer Placeholder 4"/>
          <p:cNvSpPr>
            <a:spLocks noGrp="1"/>
          </p:cNvSpPr>
          <p:nvPr>
            <p:ph type="ftr" sz="quarter" idx="3"/>
          </p:nvPr>
        </p:nvSpPr>
        <p:spPr>
          <a:xfrm>
            <a:off x="484940" y="6423914"/>
            <a:ext cx="6917210" cy="365125"/>
          </a:xfrm>
          <a:prstGeom prst="rect">
            <a:avLst/>
          </a:prstGeom>
        </p:spPr>
        <p:txBody>
          <a:bodyPr vert="horz" lIns="91440" tIns="45720" rIns="91440" bIns="45720" rtlCol="0" anchor="ctr"/>
          <a:lstStyle>
            <a:lvl1pPr algn="l">
              <a:defRPr sz="900" cap="all">
                <a:solidFill>
                  <a:schemeClr val="accent1"/>
                </a:solidFill>
              </a:defRPr>
            </a:lvl1pPr>
          </a:lstStyle>
          <a:p>
            <a:r>
              <a:rPr lang="en-US" dirty="0"/>
              <a:t>Teach a Course</a:t>
            </a:r>
          </a:p>
        </p:txBody>
      </p:sp>
      <p:sp>
        <p:nvSpPr>
          <p:cNvPr id="6" name="Slide Number Placeholder 5"/>
          <p:cNvSpPr>
            <a:spLocks noGrp="1"/>
          </p:cNvSpPr>
          <p:nvPr>
            <p:ph type="sldNum" sz="quarter" idx="4"/>
          </p:nvPr>
        </p:nvSpPr>
        <p:spPr>
          <a:xfrm>
            <a:off x="10795363" y="6423914"/>
            <a:ext cx="1052510" cy="365125"/>
          </a:xfrm>
          <a:prstGeom prst="rect">
            <a:avLst/>
          </a:prstGeom>
        </p:spPr>
        <p:txBody>
          <a:bodyPr vert="horz" lIns="91440" tIns="45720" rIns="91440" bIns="45720" rtlCol="0" anchor="ctr"/>
          <a:lstStyle>
            <a:lvl1pPr algn="r">
              <a:defRPr sz="900">
                <a:solidFill>
                  <a:schemeClr val="accent1"/>
                </a:solidFill>
              </a:defRPr>
            </a:lvl1pPr>
          </a:lstStyle>
          <a:p>
            <a:fld id="{3A98EE3D-8CD1-4C3F-BD1C-C98C9596463C}" type="slidenum">
              <a:rPr lang="en-US" smtClean="0"/>
              <a:pPr/>
              <a:t>‹#›</a:t>
            </a:fld>
            <a:endParaRPr lang="en-US" dirty="0"/>
          </a:p>
        </p:txBody>
      </p:sp>
      <p:sp>
        <p:nvSpPr>
          <p:cNvPr id="9" name="Rectangle 8"/>
          <p:cNvSpPr/>
          <p:nvPr/>
        </p:nvSpPr>
        <p:spPr>
          <a:xfrm>
            <a:off x="446534" y="455422"/>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6120"/>
            <a:ext cx="3703320" cy="93600"/>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6120"/>
            <a:ext cx="3703320" cy="936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093872371"/>
      </p:ext>
    </p:extLst>
  </p:cSld>
  <p:clrMap bg1="lt1" tx1="dk1" bg2="lt2" tx2="dk2" accent1="accent1" accent2="accent2" accent3="accent3" accent4="accent4" accent5="accent5" accent6="accent6" hlink="hlink" folHlink="folHlink"/>
  <p:sldLayoutIdLst>
    <p:sldLayoutId id="2147483714" r:id="rId1"/>
    <p:sldLayoutId id="2147483728" r:id="rId2"/>
    <p:sldLayoutId id="2147483743" r:id="rId3"/>
    <p:sldLayoutId id="2147483726" r:id="rId4"/>
    <p:sldLayoutId id="2147483734" r:id="rId5"/>
    <p:sldLayoutId id="2147483735" r:id="rId6"/>
    <p:sldLayoutId id="2147483736" r:id="rId7"/>
    <p:sldLayoutId id="2147483737" r:id="rId8"/>
    <p:sldLayoutId id="2147483738" r:id="rId9"/>
    <p:sldLayoutId id="2147483740" r:id="rId10"/>
    <p:sldLayoutId id="2147483741" r:id="rId11"/>
    <p:sldLayoutId id="2147483742" r:id="rId12"/>
    <p:sldLayoutId id="2147483739" r:id="rId13"/>
    <p:sldLayoutId id="2147483744" r:id="rId14"/>
  </p:sldLayoutIdLst>
  <p:hf hdr="0" dt="0"/>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hyperlink" Target="https://health.gov/healthypeople/objectives-and-data/browse-objectives" TargetMode="External"/><Relationship Id="rId2" Type="http://schemas.openxmlformats.org/officeDocument/2006/relationships/notesSlide" Target="../notesSlides/notesSlide6.xml"/><Relationship Id="rId1" Type="http://schemas.openxmlformats.org/officeDocument/2006/relationships/slideLayout" Target="../slideLayouts/slideLayout9.xml"/><Relationship Id="rId5" Type="http://schemas.openxmlformats.org/officeDocument/2006/relationships/hyperlink" Target="https://doi.org/10.4103%2Fijnmr.IJNMR_97_19" TargetMode="External"/><Relationship Id="rId4" Type="http://schemas.openxmlformats.org/officeDocument/2006/relationships/hyperlink" Target="https://nursing-theory.org/nursing-theorists/Nola-Pender.ph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42D4960A-896E-4F6B-BF65-B4662AC9DE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Gill Sans MT" panose="020B0502020104020203"/>
              <a:ea typeface="+mn-ea"/>
              <a:cs typeface="+mn-cs"/>
            </a:endParaRPr>
          </a:p>
        </p:txBody>
      </p:sp>
      <p:sp>
        <p:nvSpPr>
          <p:cNvPr id="20" name="Rectangle 19">
            <a:extLst>
              <a:ext uri="{FF2B5EF4-FFF2-40B4-BE49-F238E27FC236}">
                <a16:creationId xmlns:a16="http://schemas.microsoft.com/office/drawing/2014/main" id="{5684944A-8803-462C-84C5-4576C56A77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9870" y="457199"/>
            <a:ext cx="3618827" cy="482246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1">
            <a:extLst>
              <a:ext uri="{FF2B5EF4-FFF2-40B4-BE49-F238E27FC236}">
                <a16:creationId xmlns:a16="http://schemas.microsoft.com/office/drawing/2014/main" id="{E07F3B49-8C20-42F5-831D-59306D05F6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9870" y="5367338"/>
            <a:ext cx="3618828" cy="989513"/>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3" name="Subtitle 2">
            <a:extLst>
              <a:ext uri="{FF2B5EF4-FFF2-40B4-BE49-F238E27FC236}">
                <a16:creationId xmlns:a16="http://schemas.microsoft.com/office/drawing/2014/main" id="{A4F4068D-37AE-4B7D-BC75-216B123A6C44}"/>
              </a:ext>
            </a:extLst>
          </p:cNvPr>
          <p:cNvSpPr>
            <a:spLocks noGrp="1"/>
          </p:cNvSpPr>
          <p:nvPr>
            <p:ph type="subTitle" idx="1"/>
          </p:nvPr>
        </p:nvSpPr>
        <p:spPr>
          <a:xfrm>
            <a:off x="8372723" y="5545331"/>
            <a:ext cx="3202016" cy="649222"/>
          </a:xfrm>
          <a:noFill/>
        </p:spPr>
        <p:txBody>
          <a:bodyPr anchor="ctr">
            <a:normAutofit/>
          </a:bodyPr>
          <a:lstStyle/>
          <a:p>
            <a:r>
              <a:rPr lang="en-US" sz="1800" dirty="0">
                <a:solidFill>
                  <a:schemeClr val="tx2">
                    <a:lumMod val="25000"/>
                    <a:lumOff val="75000"/>
                    <a:alpha val="75000"/>
                  </a:schemeClr>
                </a:solidFill>
              </a:rPr>
              <a:t>NOLA PENDER - NURSING THEORIST</a:t>
            </a:r>
          </a:p>
        </p:txBody>
      </p:sp>
      <p:pic>
        <p:nvPicPr>
          <p:cNvPr id="5" name="Picture 4">
            <a:extLst>
              <a:ext uri="{FF2B5EF4-FFF2-40B4-BE49-F238E27FC236}">
                <a16:creationId xmlns:a16="http://schemas.microsoft.com/office/drawing/2014/main" id="{F016C921-EB42-4A56-A2AC-CDAB190034EA}"/>
              </a:ext>
            </a:extLst>
          </p:cNvPr>
          <p:cNvPicPr>
            <a:picLocks noChangeAspect="1"/>
          </p:cNvPicPr>
          <p:nvPr/>
        </p:nvPicPr>
        <p:blipFill>
          <a:blip r:embed="rId3"/>
          <a:stretch>
            <a:fillRect/>
          </a:stretch>
        </p:blipFill>
        <p:spPr>
          <a:xfrm>
            <a:off x="8119870" y="457199"/>
            <a:ext cx="3618828" cy="4822467"/>
          </a:xfrm>
          <a:prstGeom prst="rect">
            <a:avLst/>
          </a:prstGeom>
        </p:spPr>
      </p:pic>
      <p:sp>
        <p:nvSpPr>
          <p:cNvPr id="7" name="Title 6">
            <a:extLst>
              <a:ext uri="{FF2B5EF4-FFF2-40B4-BE49-F238E27FC236}">
                <a16:creationId xmlns:a16="http://schemas.microsoft.com/office/drawing/2014/main" id="{523AE2D6-AF40-41C8-ADBF-26614793F66B}"/>
              </a:ext>
            </a:extLst>
          </p:cNvPr>
          <p:cNvSpPr>
            <a:spLocks noGrp="1"/>
          </p:cNvSpPr>
          <p:nvPr>
            <p:ph type="ctrTitle"/>
          </p:nvPr>
        </p:nvSpPr>
        <p:spPr>
          <a:xfrm>
            <a:off x="581192" y="1020431"/>
            <a:ext cx="6603380" cy="3649540"/>
          </a:xfrm>
        </p:spPr>
        <p:txBody>
          <a:bodyPr>
            <a:noAutofit/>
          </a:bodyPr>
          <a:lstStyle/>
          <a:p>
            <a:pPr algn="ctr"/>
            <a:r>
              <a:rPr lang="en-US" dirty="0"/>
              <a:t>use of exercise in the management of</a:t>
            </a:r>
            <a:br>
              <a:rPr lang="en-US" dirty="0"/>
            </a:br>
            <a:r>
              <a:rPr lang="en-US" dirty="0"/>
              <a:t>depression among adult patients integrating Pender’s Health Promotion Model.</a:t>
            </a:r>
          </a:p>
        </p:txBody>
      </p:sp>
      <p:sp>
        <p:nvSpPr>
          <p:cNvPr id="12" name="Title 6">
            <a:extLst>
              <a:ext uri="{FF2B5EF4-FFF2-40B4-BE49-F238E27FC236}">
                <a16:creationId xmlns:a16="http://schemas.microsoft.com/office/drawing/2014/main" id="{B8F2C280-CCD7-4D51-BC78-1F092C536CD7}"/>
              </a:ext>
            </a:extLst>
          </p:cNvPr>
          <p:cNvSpPr txBox="1">
            <a:spLocks/>
          </p:cNvSpPr>
          <p:nvPr/>
        </p:nvSpPr>
        <p:spPr>
          <a:xfrm>
            <a:off x="453302" y="5029200"/>
            <a:ext cx="6603380" cy="832894"/>
          </a:xfrm>
          <a:prstGeom prst="rect">
            <a:avLst/>
          </a:prstGeom>
          <a:effectLst/>
        </p:spPr>
        <p:txBody>
          <a:bodyPr vert="horz" lIns="91440" tIns="45720" rIns="91440" bIns="45720" rtlCol="0" anchor="b">
            <a:normAutofit/>
          </a:bodyPr>
          <a:lstStyle>
            <a:lvl1pPr algn="l" defTabSz="457200" rtl="0" eaLnBrk="1" latinLnBrk="0" hangingPunct="1">
              <a:spcBef>
                <a:spcPct val="0"/>
              </a:spcBef>
              <a:buNone/>
              <a:defRPr sz="36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Presented by Jimmie Bello</a:t>
            </a:r>
          </a:p>
        </p:txBody>
      </p:sp>
    </p:spTree>
    <p:extLst>
      <p:ext uri="{BB962C8B-B14F-4D97-AF65-F5344CB8AC3E}">
        <p14:creationId xmlns:p14="http://schemas.microsoft.com/office/powerpoint/2010/main" val="4209711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 name="Rectangle 58">
            <a:extLst>
              <a:ext uri="{FF2B5EF4-FFF2-40B4-BE49-F238E27FC236}">
                <a16:creationId xmlns:a16="http://schemas.microsoft.com/office/drawing/2014/main" id="{E6C8E6EB-4C59-429B-97E4-72A058CFC4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61" name="Rectangle 60">
            <a:extLst>
              <a:ext uri="{FF2B5EF4-FFF2-40B4-BE49-F238E27FC236}">
                <a16:creationId xmlns:a16="http://schemas.microsoft.com/office/drawing/2014/main" id="{B5B90362-AFCC-46A9-B41C-A257A8C5B3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63" name="Rectangle 62">
            <a:extLst>
              <a:ext uri="{FF2B5EF4-FFF2-40B4-BE49-F238E27FC236}">
                <a16:creationId xmlns:a16="http://schemas.microsoft.com/office/drawing/2014/main" id="{F71EF7F1-38BA-471D-8CD4-2A9AE8E355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65" name="Rectangle 64">
            <a:extLst>
              <a:ext uri="{FF2B5EF4-FFF2-40B4-BE49-F238E27FC236}">
                <a16:creationId xmlns:a16="http://schemas.microsoft.com/office/drawing/2014/main" id="{3CED7894-4F62-4A6C-8DB5-DB5BE08E9C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75000"/>
              <a:lumOff val="2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87071E00-ABE1-44FD-92BD-2769C2C9C727}"/>
              </a:ext>
            </a:extLst>
          </p:cNvPr>
          <p:cNvSpPr>
            <a:spLocks noGrp="1"/>
          </p:cNvSpPr>
          <p:nvPr>
            <p:ph type="title"/>
          </p:nvPr>
        </p:nvSpPr>
        <p:spPr>
          <a:xfrm>
            <a:off x="446534" y="1163380"/>
            <a:ext cx="3568661" cy="620458"/>
          </a:xfrm>
        </p:spPr>
        <p:txBody>
          <a:bodyPr vert="horz" lIns="91440" tIns="45720" rIns="91440" bIns="45720" rtlCol="0" anchor="b">
            <a:normAutofit/>
          </a:bodyPr>
          <a:lstStyle/>
          <a:p>
            <a:r>
              <a:rPr lang="en-US" dirty="0">
                <a:solidFill>
                  <a:schemeClr val="accent1">
                    <a:lumMod val="75000"/>
                  </a:schemeClr>
                </a:solidFill>
              </a:rPr>
              <a:t>Overview </a:t>
            </a:r>
          </a:p>
        </p:txBody>
      </p:sp>
      <p:sp>
        <p:nvSpPr>
          <p:cNvPr id="67" name="Rectangle 66">
            <a:extLst>
              <a:ext uri="{FF2B5EF4-FFF2-40B4-BE49-F238E27FC236}">
                <a16:creationId xmlns:a16="http://schemas.microsoft.com/office/drawing/2014/main" id="{E536F3B4-50F6-4C52-8F76-4EB1214719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620"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6A7BD30D-629F-49D4-AE04-2D99B365E4B8}"/>
              </a:ext>
            </a:extLst>
          </p:cNvPr>
          <p:cNvSpPr>
            <a:spLocks noGrp="1"/>
          </p:cNvSpPr>
          <p:nvPr>
            <p:ph sz="half" idx="4294967295"/>
          </p:nvPr>
        </p:nvSpPr>
        <p:spPr>
          <a:xfrm>
            <a:off x="5552117" y="717542"/>
            <a:ext cx="5975854" cy="5541027"/>
          </a:xfrm>
        </p:spPr>
        <p:txBody>
          <a:bodyPr vert="horz" lIns="91440" tIns="45720" rIns="91440" bIns="45720" rtlCol="0" anchor="ctr">
            <a:normAutofit/>
          </a:bodyPr>
          <a:lstStyle/>
          <a:p>
            <a:pPr marL="0" indent="0">
              <a:buNone/>
            </a:pPr>
            <a:r>
              <a:rPr lang="en-US" sz="2000" b="1" dirty="0"/>
              <a:t>Overview of the Health Promotion Model</a:t>
            </a:r>
          </a:p>
          <a:p>
            <a:pPr>
              <a:buFont typeface="Arial" panose="020B0604020202020204" pitchFamily="34" charset="0"/>
              <a:buChar char="•"/>
            </a:pPr>
            <a:r>
              <a:rPr lang="en-US" sz="2000" dirty="0"/>
              <a:t>Designed by Nola J. Pender. </a:t>
            </a:r>
          </a:p>
          <a:p>
            <a:pPr>
              <a:buFont typeface="Arial" panose="020B0604020202020204" pitchFamily="34" charset="0"/>
              <a:buChar char="•"/>
            </a:pPr>
            <a:r>
              <a:rPr lang="en-US" sz="2000" dirty="0"/>
              <a:t>First appeared in 1982 and revised in 1996.</a:t>
            </a:r>
          </a:p>
          <a:p>
            <a:pPr marL="0" indent="0">
              <a:buNone/>
            </a:pPr>
            <a:r>
              <a:rPr lang="en-US" sz="2000" b="1" dirty="0"/>
              <a:t>Purpose</a:t>
            </a:r>
          </a:p>
          <a:p>
            <a:pPr>
              <a:buFont typeface="Arial" panose="020B0604020202020204" pitchFamily="34" charset="0"/>
              <a:buChar char="•"/>
            </a:pPr>
            <a:r>
              <a:rPr lang="en-US" sz="2000" dirty="0"/>
              <a:t>To assist nurses to understand determinants of healthy behaviors for behavioral counseling to promote healthy lifestyles. </a:t>
            </a:r>
          </a:p>
          <a:p>
            <a:pPr marL="0" indent="0">
              <a:buNone/>
            </a:pPr>
            <a:r>
              <a:rPr lang="en-US" sz="2000" b="1" dirty="0"/>
              <a:t>Concepts</a:t>
            </a:r>
          </a:p>
          <a:p>
            <a:pPr lvl="1">
              <a:buFont typeface="Wingdings" panose="05000000000000000000" pitchFamily="2" charset="2"/>
              <a:buChar char="Ø"/>
            </a:pPr>
            <a:r>
              <a:rPr lang="en-US" sz="2000" dirty="0"/>
              <a:t>Individual characteristics and experiences, </a:t>
            </a:r>
          </a:p>
          <a:p>
            <a:pPr lvl="1">
              <a:buFont typeface="Wingdings" panose="05000000000000000000" pitchFamily="2" charset="2"/>
              <a:buChar char="Ø"/>
            </a:pPr>
            <a:r>
              <a:rPr lang="en-US" sz="2000" dirty="0"/>
              <a:t>Behavior-specific cognitions and affect</a:t>
            </a:r>
          </a:p>
          <a:p>
            <a:pPr lvl="1">
              <a:buFont typeface="Wingdings" panose="05000000000000000000" pitchFamily="2" charset="2"/>
              <a:buChar char="Ø"/>
            </a:pPr>
            <a:r>
              <a:rPr lang="en-US" sz="2000" dirty="0"/>
              <a:t>Behavioral outcomes.</a:t>
            </a:r>
          </a:p>
        </p:txBody>
      </p:sp>
      <p:sp>
        <p:nvSpPr>
          <p:cNvPr id="5" name="Slide Number Placeholder 4">
            <a:extLst>
              <a:ext uri="{FF2B5EF4-FFF2-40B4-BE49-F238E27FC236}">
                <a16:creationId xmlns:a16="http://schemas.microsoft.com/office/drawing/2014/main" id="{356A56D1-9BF1-4F99-93F1-B4EF92D8D45A}"/>
              </a:ext>
            </a:extLst>
          </p:cNvPr>
          <p:cNvSpPr>
            <a:spLocks noGrp="1"/>
          </p:cNvSpPr>
          <p:nvPr>
            <p:ph type="sldNum" sz="quarter" idx="12"/>
          </p:nvPr>
        </p:nvSpPr>
        <p:spPr>
          <a:xfrm>
            <a:off x="10795362" y="6423914"/>
            <a:ext cx="1052510" cy="365125"/>
          </a:xfrm>
        </p:spPr>
        <p:txBody>
          <a:bodyPr vert="horz" lIns="91440" tIns="45720" rIns="91440" bIns="45720" rtlCol="0" anchor="ctr">
            <a:normAutofit/>
          </a:bodyPr>
          <a:lstStyle/>
          <a:p>
            <a:pPr defTabSz="457200">
              <a:spcAft>
                <a:spcPts val="600"/>
              </a:spcAft>
            </a:pPr>
            <a:fld id="{3A98EE3D-8CD1-4C3F-BD1C-C98C9596463C}" type="slidenum">
              <a:rPr lang="en-US">
                <a:solidFill>
                  <a:srgbClr val="FFFFFF"/>
                </a:solidFill>
              </a:rPr>
              <a:pPr defTabSz="457200">
                <a:spcAft>
                  <a:spcPts val="600"/>
                </a:spcAft>
              </a:pPr>
              <a:t>2</a:t>
            </a:fld>
            <a:endParaRPr lang="en-US" dirty="0">
              <a:solidFill>
                <a:srgbClr val="FFFFFF"/>
              </a:solidFill>
            </a:endParaRPr>
          </a:p>
        </p:txBody>
      </p:sp>
      <p:pic>
        <p:nvPicPr>
          <p:cNvPr id="8" name="Picture 7">
            <a:extLst>
              <a:ext uri="{FF2B5EF4-FFF2-40B4-BE49-F238E27FC236}">
                <a16:creationId xmlns:a16="http://schemas.microsoft.com/office/drawing/2014/main" id="{D89957EF-D5A4-4AA4-BCCD-CB94D781D3F6}"/>
              </a:ext>
            </a:extLst>
          </p:cNvPr>
          <p:cNvPicPr>
            <a:picLocks noChangeAspect="1"/>
          </p:cNvPicPr>
          <p:nvPr/>
        </p:nvPicPr>
        <p:blipFill>
          <a:blip r:embed="rId3"/>
          <a:stretch>
            <a:fillRect/>
          </a:stretch>
        </p:blipFill>
        <p:spPr>
          <a:xfrm>
            <a:off x="446533" y="2019994"/>
            <a:ext cx="4931801" cy="4405450"/>
          </a:xfrm>
          <a:prstGeom prst="rect">
            <a:avLst/>
          </a:prstGeom>
        </p:spPr>
      </p:pic>
    </p:spTree>
    <p:extLst>
      <p:ext uri="{BB962C8B-B14F-4D97-AF65-F5344CB8AC3E}">
        <p14:creationId xmlns:p14="http://schemas.microsoft.com/office/powerpoint/2010/main" val="1789873386"/>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78FE736-F0FD-4999-AE0C-8138EF4B90F7}"/>
              </a:ext>
            </a:extLst>
          </p:cNvPr>
          <p:cNvSpPr>
            <a:spLocks noGrp="1"/>
          </p:cNvSpPr>
          <p:nvPr>
            <p:ph type="sldNum" sz="quarter" idx="12"/>
          </p:nvPr>
        </p:nvSpPr>
        <p:spPr/>
        <p:txBody>
          <a:bodyPr/>
          <a:lstStyle/>
          <a:p>
            <a:fld id="{3A98EE3D-8CD1-4C3F-BD1C-C98C9596463C}" type="slidenum">
              <a:rPr lang="en-US" smtClean="0"/>
              <a:t>3</a:t>
            </a:fld>
            <a:endParaRPr lang="en-US" dirty="0"/>
          </a:p>
        </p:txBody>
      </p:sp>
      <p:sp>
        <p:nvSpPr>
          <p:cNvPr id="4" name="Title 3">
            <a:extLst>
              <a:ext uri="{FF2B5EF4-FFF2-40B4-BE49-F238E27FC236}">
                <a16:creationId xmlns:a16="http://schemas.microsoft.com/office/drawing/2014/main" id="{D11E0DA9-F80F-4FD2-86AD-FCB7040886B0}"/>
              </a:ext>
            </a:extLst>
          </p:cNvPr>
          <p:cNvSpPr>
            <a:spLocks noGrp="1"/>
          </p:cNvSpPr>
          <p:nvPr>
            <p:ph type="title"/>
          </p:nvPr>
        </p:nvSpPr>
        <p:spPr/>
        <p:txBody>
          <a:bodyPr/>
          <a:lstStyle/>
          <a:p>
            <a:pPr algn="ctr"/>
            <a:r>
              <a:rPr lang="en-US" dirty="0"/>
              <a:t>How the project aligns with Healthy people 2030 Objectives</a:t>
            </a:r>
            <a:endParaRPr lang="ru-RU" dirty="0"/>
          </a:p>
        </p:txBody>
      </p:sp>
      <p:sp>
        <p:nvSpPr>
          <p:cNvPr id="5" name="Content Placeholder 4">
            <a:extLst>
              <a:ext uri="{FF2B5EF4-FFF2-40B4-BE49-F238E27FC236}">
                <a16:creationId xmlns:a16="http://schemas.microsoft.com/office/drawing/2014/main" id="{CE60D718-AF05-43B9-B478-C057FE5DF5E0}"/>
              </a:ext>
            </a:extLst>
          </p:cNvPr>
          <p:cNvSpPr>
            <a:spLocks noGrp="1"/>
          </p:cNvSpPr>
          <p:nvPr>
            <p:ph idx="1"/>
          </p:nvPr>
        </p:nvSpPr>
        <p:spPr>
          <a:xfrm>
            <a:off x="581192" y="2180496"/>
            <a:ext cx="11029615" cy="3975348"/>
          </a:xfrm>
        </p:spPr>
        <p:txBody>
          <a:bodyPr numCol="1" spcCol="540000">
            <a:noAutofit/>
          </a:bodyPr>
          <a:lstStyle/>
          <a:p>
            <a:pPr marL="0" indent="0">
              <a:lnSpc>
                <a:spcPct val="90000"/>
              </a:lnSpc>
              <a:buNone/>
            </a:pPr>
            <a:r>
              <a:rPr lang="en-US" sz="2000" b="1" dirty="0"/>
              <a:t>The topic of the project </a:t>
            </a:r>
          </a:p>
          <a:p>
            <a:pPr marL="216000" indent="-216000">
              <a:lnSpc>
                <a:spcPct val="90000"/>
              </a:lnSpc>
            </a:pPr>
            <a:r>
              <a:rPr lang="en-US" sz="2000" dirty="0"/>
              <a:t>The use of exercise in the management of depression among adult patients.</a:t>
            </a:r>
          </a:p>
          <a:p>
            <a:pPr marL="216000" indent="-216000">
              <a:lnSpc>
                <a:spcPct val="90000"/>
              </a:lnSpc>
            </a:pPr>
            <a:r>
              <a:rPr lang="en-US" sz="2000" dirty="0"/>
              <a:t>use exercise is a complementary treatment for adults with depression through an intervention of at least 300 minutes/per week of brisk walking.</a:t>
            </a:r>
          </a:p>
          <a:p>
            <a:pPr marL="0" indent="0">
              <a:buNone/>
            </a:pPr>
            <a:r>
              <a:rPr lang="en-US" sz="2000" b="1" dirty="0"/>
              <a:t>Healthy people 2030 Objectives</a:t>
            </a:r>
          </a:p>
          <a:p>
            <a:pPr>
              <a:buFont typeface="Arial" panose="020B0604020202020204" pitchFamily="34" charset="0"/>
              <a:buChar char="•"/>
            </a:pPr>
            <a:r>
              <a:rPr lang="en-US" sz="2000" dirty="0"/>
              <a:t>Second objective (PA-02) - “increase the proportion of adults who do enough aerobic physical activity for substantial health benefits.</a:t>
            </a:r>
          </a:p>
          <a:p>
            <a:pPr>
              <a:buFont typeface="Arial" panose="020B0604020202020204" pitchFamily="34" charset="0"/>
              <a:buChar char="•"/>
            </a:pPr>
            <a:r>
              <a:rPr lang="en-US" sz="2000" dirty="0"/>
              <a:t>Fifth objective (MHMD-05) - “Increase the proportion of adults with depression who get treatment” (Health.gov, 2023).</a:t>
            </a:r>
          </a:p>
        </p:txBody>
      </p:sp>
    </p:spTree>
    <p:extLst>
      <p:ext uri="{BB962C8B-B14F-4D97-AF65-F5344CB8AC3E}">
        <p14:creationId xmlns:p14="http://schemas.microsoft.com/office/powerpoint/2010/main" val="3409159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9DFFEAB-F0D1-4468-8070-29B56DB2687E}"/>
              </a:ext>
            </a:extLst>
          </p:cNvPr>
          <p:cNvSpPr>
            <a:spLocks noGrp="1"/>
          </p:cNvSpPr>
          <p:nvPr>
            <p:ph type="sldNum" sz="quarter" idx="12"/>
          </p:nvPr>
        </p:nvSpPr>
        <p:spPr/>
        <p:txBody>
          <a:bodyPr/>
          <a:lstStyle/>
          <a:p>
            <a:fld id="{3A98EE3D-8CD1-4C3F-BD1C-C98C9596463C}" type="slidenum">
              <a:rPr lang="en-US" smtClean="0"/>
              <a:t>4</a:t>
            </a:fld>
            <a:endParaRPr lang="en-US" dirty="0"/>
          </a:p>
        </p:txBody>
      </p:sp>
      <p:sp>
        <p:nvSpPr>
          <p:cNvPr id="4" name="Title 3">
            <a:extLst>
              <a:ext uri="{FF2B5EF4-FFF2-40B4-BE49-F238E27FC236}">
                <a16:creationId xmlns:a16="http://schemas.microsoft.com/office/drawing/2014/main" id="{5CCFA7C4-891B-4090-B776-78A128337E38}"/>
              </a:ext>
            </a:extLst>
          </p:cNvPr>
          <p:cNvSpPr>
            <a:spLocks noGrp="1"/>
          </p:cNvSpPr>
          <p:nvPr>
            <p:ph type="title"/>
          </p:nvPr>
        </p:nvSpPr>
        <p:spPr/>
        <p:txBody>
          <a:bodyPr/>
          <a:lstStyle/>
          <a:p>
            <a:pPr algn="ctr"/>
            <a:r>
              <a:rPr lang="en-US" b="1" dirty="0"/>
              <a:t>Application of Health Promotion Model in the</a:t>
            </a:r>
            <a:br>
              <a:rPr lang="en-US" b="1" dirty="0"/>
            </a:br>
            <a:r>
              <a:rPr lang="en-US" b="1" dirty="0"/>
              <a:t>clinical scholarly Project</a:t>
            </a:r>
          </a:p>
        </p:txBody>
      </p:sp>
      <p:sp>
        <p:nvSpPr>
          <p:cNvPr id="3" name="Text Placeholder 2">
            <a:extLst>
              <a:ext uri="{FF2B5EF4-FFF2-40B4-BE49-F238E27FC236}">
                <a16:creationId xmlns:a16="http://schemas.microsoft.com/office/drawing/2014/main" id="{8A214708-38CC-495C-9BFD-5F8C1F1C41C4}"/>
              </a:ext>
            </a:extLst>
          </p:cNvPr>
          <p:cNvSpPr>
            <a:spLocks noGrp="1"/>
          </p:cNvSpPr>
          <p:nvPr>
            <p:ph type="body" idx="1"/>
          </p:nvPr>
        </p:nvSpPr>
        <p:spPr>
          <a:xfrm>
            <a:off x="5094515" y="1928498"/>
            <a:ext cx="5087075" cy="536005"/>
          </a:xfrm>
        </p:spPr>
        <p:txBody>
          <a:bodyPr/>
          <a:lstStyle/>
          <a:p>
            <a:r>
              <a:rPr lang="en-US" sz="2000" dirty="0"/>
              <a:t>Intervention: brisk walking at least 300 minutes/per week</a:t>
            </a:r>
          </a:p>
        </p:txBody>
      </p:sp>
      <p:sp>
        <p:nvSpPr>
          <p:cNvPr id="5" name="Content Placeholder 4">
            <a:extLst>
              <a:ext uri="{FF2B5EF4-FFF2-40B4-BE49-F238E27FC236}">
                <a16:creationId xmlns:a16="http://schemas.microsoft.com/office/drawing/2014/main" id="{CB07EF73-AD6B-405B-BFE4-CFA3ADEA5996}"/>
              </a:ext>
            </a:extLst>
          </p:cNvPr>
          <p:cNvSpPr>
            <a:spLocks noGrp="1"/>
          </p:cNvSpPr>
          <p:nvPr>
            <p:ph sz="half" idx="2"/>
          </p:nvPr>
        </p:nvSpPr>
        <p:spPr>
          <a:xfrm>
            <a:off x="5094513" y="2481871"/>
            <a:ext cx="6516296" cy="3646471"/>
          </a:xfrm>
        </p:spPr>
        <p:txBody>
          <a:bodyPr>
            <a:normAutofit lnSpcReduction="10000"/>
          </a:bodyPr>
          <a:lstStyle/>
          <a:p>
            <a:pPr>
              <a:lnSpc>
                <a:spcPct val="90000"/>
              </a:lnSpc>
              <a:buFont typeface="Arial" panose="020B0604020202020204" pitchFamily="34" charset="0"/>
              <a:buChar char="•"/>
            </a:pPr>
            <a:r>
              <a:rPr lang="en-US" sz="2000" dirty="0"/>
              <a:t>Brief introduction on the aims of the project and highlighting complications linked to depression.</a:t>
            </a:r>
          </a:p>
          <a:p>
            <a:pPr>
              <a:lnSpc>
                <a:spcPct val="90000"/>
              </a:lnSpc>
              <a:buFont typeface="Arial" panose="020B0604020202020204" pitchFamily="34" charset="0"/>
              <a:buChar char="•"/>
            </a:pPr>
            <a:r>
              <a:rPr lang="en-US" sz="2000" dirty="0"/>
              <a:t>Emphasize brisk walking using handouts</a:t>
            </a:r>
          </a:p>
          <a:p>
            <a:pPr>
              <a:lnSpc>
                <a:spcPct val="90000"/>
              </a:lnSpc>
              <a:buFont typeface="Arial" panose="020B0604020202020204" pitchFamily="34" charset="0"/>
              <a:buChar char="•"/>
            </a:pPr>
            <a:r>
              <a:rPr lang="en-US" sz="2000" dirty="0"/>
              <a:t>Benefits and importance of walking such as reduced depression.</a:t>
            </a:r>
          </a:p>
          <a:p>
            <a:pPr>
              <a:lnSpc>
                <a:spcPct val="90000"/>
              </a:lnSpc>
              <a:buFont typeface="Arial" panose="020B0604020202020204" pitchFamily="34" charset="0"/>
              <a:buChar char="•"/>
            </a:pPr>
            <a:r>
              <a:rPr lang="en-US" sz="2000" dirty="0"/>
              <a:t>Late or lack of brisk walking</a:t>
            </a:r>
          </a:p>
          <a:p>
            <a:pPr>
              <a:lnSpc>
                <a:spcPct val="90000"/>
              </a:lnSpc>
              <a:buFont typeface="Arial" panose="020B0604020202020204" pitchFamily="34" charset="0"/>
              <a:buChar char="•"/>
            </a:pPr>
            <a:r>
              <a:rPr lang="en-US" sz="2000" dirty="0"/>
              <a:t>Presence of influential factor per session such as dog walk</a:t>
            </a:r>
          </a:p>
          <a:p>
            <a:pPr>
              <a:lnSpc>
                <a:spcPct val="90000"/>
              </a:lnSpc>
              <a:buFont typeface="Arial" panose="020B0604020202020204" pitchFamily="34" charset="0"/>
              <a:buChar char="•"/>
            </a:pPr>
            <a:r>
              <a:rPr lang="en-US" sz="2000" dirty="0"/>
              <a:t>Distribution of handouts to build commitment.</a:t>
            </a:r>
          </a:p>
          <a:p>
            <a:pPr>
              <a:lnSpc>
                <a:spcPct val="90000"/>
              </a:lnSpc>
              <a:buFont typeface="Arial" panose="020B0604020202020204" pitchFamily="34" charset="0"/>
              <a:buChar char="•"/>
            </a:pPr>
            <a:r>
              <a:rPr lang="en-US" sz="2000" dirty="0"/>
              <a:t>Emphasize walking or cycling instead of using vehicles</a:t>
            </a:r>
          </a:p>
          <a:p>
            <a:pPr>
              <a:lnSpc>
                <a:spcPct val="90000"/>
              </a:lnSpc>
              <a:buFont typeface="Arial" panose="020B0604020202020204" pitchFamily="34" charset="0"/>
              <a:buChar char="•"/>
            </a:pPr>
            <a:r>
              <a:rPr lang="en-US" sz="2000" dirty="0"/>
              <a:t> Engage companions, and recommend available resources</a:t>
            </a:r>
          </a:p>
        </p:txBody>
      </p:sp>
      <p:sp>
        <p:nvSpPr>
          <p:cNvPr id="6" name="Text Placeholder 5">
            <a:extLst>
              <a:ext uri="{FF2B5EF4-FFF2-40B4-BE49-F238E27FC236}">
                <a16:creationId xmlns:a16="http://schemas.microsoft.com/office/drawing/2014/main" id="{466ED8D9-1DD7-4503-B343-0D6F055AAC94}"/>
              </a:ext>
            </a:extLst>
          </p:cNvPr>
          <p:cNvSpPr>
            <a:spLocks noGrp="1"/>
          </p:cNvSpPr>
          <p:nvPr>
            <p:ph type="body" sz="quarter" idx="3"/>
          </p:nvPr>
        </p:nvSpPr>
        <p:spPr>
          <a:xfrm>
            <a:off x="228600" y="1910172"/>
            <a:ext cx="4865915" cy="553373"/>
          </a:xfrm>
        </p:spPr>
        <p:txBody>
          <a:bodyPr/>
          <a:lstStyle/>
          <a:p>
            <a:r>
              <a:rPr lang="en-US" dirty="0"/>
              <a:t>Application of Health Promotion Model</a:t>
            </a:r>
          </a:p>
        </p:txBody>
      </p:sp>
      <p:sp>
        <p:nvSpPr>
          <p:cNvPr id="8" name="Content Placeholder 7">
            <a:extLst>
              <a:ext uri="{FF2B5EF4-FFF2-40B4-BE49-F238E27FC236}">
                <a16:creationId xmlns:a16="http://schemas.microsoft.com/office/drawing/2014/main" id="{5F31AE32-1C7F-45BE-B5A6-C8E3A1EAD1A7}"/>
              </a:ext>
            </a:extLst>
          </p:cNvPr>
          <p:cNvSpPr>
            <a:spLocks noGrp="1"/>
          </p:cNvSpPr>
          <p:nvPr>
            <p:ph sz="quarter" idx="4"/>
          </p:nvPr>
        </p:nvSpPr>
        <p:spPr>
          <a:xfrm>
            <a:off x="425156" y="2428819"/>
            <a:ext cx="4472801" cy="3699523"/>
          </a:xfrm>
        </p:spPr>
        <p:txBody>
          <a:bodyPr>
            <a:normAutofit lnSpcReduction="10000"/>
          </a:bodyPr>
          <a:lstStyle/>
          <a:p>
            <a:r>
              <a:rPr lang="en-US" sz="2000" dirty="0"/>
              <a:t> Patients’ feelings toward brisk walking </a:t>
            </a:r>
          </a:p>
          <a:p>
            <a:endParaRPr lang="en-US" sz="2000" dirty="0"/>
          </a:p>
          <a:p>
            <a:pPr>
              <a:buFont typeface="Arial" panose="020B0604020202020204" pitchFamily="34" charset="0"/>
              <a:buChar char="•"/>
            </a:pPr>
            <a:r>
              <a:rPr lang="en-US" sz="2000" dirty="0"/>
              <a:t>Perceived sensitivity</a:t>
            </a:r>
          </a:p>
          <a:p>
            <a:pPr>
              <a:buFont typeface="Arial" panose="020B0604020202020204" pitchFamily="34" charset="0"/>
              <a:buChar char="•"/>
            </a:pPr>
            <a:r>
              <a:rPr lang="en-US" sz="2000" dirty="0"/>
              <a:t>Perceived benefits</a:t>
            </a:r>
          </a:p>
          <a:p>
            <a:pPr>
              <a:buFont typeface="Arial" panose="020B0604020202020204" pitchFamily="34" charset="0"/>
              <a:buChar char="•"/>
            </a:pPr>
            <a:r>
              <a:rPr lang="en-US" sz="2000" dirty="0"/>
              <a:t>Perceived barriers</a:t>
            </a:r>
          </a:p>
          <a:p>
            <a:pPr>
              <a:buFont typeface="Arial" panose="020B0604020202020204" pitchFamily="34" charset="0"/>
              <a:buChar char="•"/>
            </a:pPr>
            <a:r>
              <a:rPr lang="en-US" sz="2000" dirty="0"/>
              <a:t>Perceived self-efficacy</a:t>
            </a:r>
          </a:p>
          <a:p>
            <a:pPr>
              <a:buFont typeface="Arial" panose="020B0604020202020204" pitchFamily="34" charset="0"/>
              <a:buChar char="•"/>
            </a:pPr>
            <a:r>
              <a:rPr lang="en-US" sz="2000" dirty="0"/>
              <a:t>Commitment to plan</a:t>
            </a:r>
          </a:p>
          <a:p>
            <a:pPr>
              <a:buFont typeface="Arial" panose="020B0604020202020204" pitchFamily="34" charset="0"/>
              <a:buChar char="•"/>
            </a:pPr>
            <a:r>
              <a:rPr lang="en-US" sz="2000" dirty="0"/>
              <a:t>Interpersonal &amp; situational influences</a:t>
            </a:r>
          </a:p>
          <a:p>
            <a:pPr>
              <a:buFont typeface="Arial" panose="020B0604020202020204" pitchFamily="34" charset="0"/>
              <a:buChar char="•"/>
            </a:pPr>
            <a:r>
              <a:rPr lang="en-US" sz="2000" dirty="0"/>
              <a:t>Competitive preferences &amp; desires</a:t>
            </a:r>
          </a:p>
        </p:txBody>
      </p:sp>
    </p:spTree>
    <p:extLst>
      <p:ext uri="{BB962C8B-B14F-4D97-AF65-F5344CB8AC3E}">
        <p14:creationId xmlns:p14="http://schemas.microsoft.com/office/powerpoint/2010/main" val="1336178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D5A4A71-BF4C-4D5C-BFC7-87532A78DCB1}"/>
              </a:ext>
            </a:extLst>
          </p:cNvPr>
          <p:cNvSpPr>
            <a:spLocks noGrp="1"/>
          </p:cNvSpPr>
          <p:nvPr>
            <p:ph type="title"/>
          </p:nvPr>
        </p:nvSpPr>
        <p:spPr>
          <a:xfrm>
            <a:off x="358529" y="457200"/>
            <a:ext cx="7462856" cy="1094014"/>
          </a:xfrm>
        </p:spPr>
        <p:txBody>
          <a:bodyPr/>
          <a:lstStyle/>
          <a:p>
            <a:pPr algn="ctr"/>
            <a:r>
              <a:rPr lang="en-US" dirty="0"/>
              <a:t>Presentation Link</a:t>
            </a:r>
          </a:p>
        </p:txBody>
      </p:sp>
      <p:sp>
        <p:nvSpPr>
          <p:cNvPr id="5" name="Text Placeholder 4">
            <a:extLst>
              <a:ext uri="{FF2B5EF4-FFF2-40B4-BE49-F238E27FC236}">
                <a16:creationId xmlns:a16="http://schemas.microsoft.com/office/drawing/2014/main" id="{192DC2B5-5E26-4712-A72B-C467FF94253F}"/>
              </a:ext>
            </a:extLst>
          </p:cNvPr>
          <p:cNvSpPr>
            <a:spLocks noGrp="1"/>
          </p:cNvSpPr>
          <p:nvPr>
            <p:ph type="body" sz="half" idx="2"/>
          </p:nvPr>
        </p:nvSpPr>
        <p:spPr>
          <a:xfrm>
            <a:off x="358529" y="1934334"/>
            <a:ext cx="11489344" cy="4466466"/>
          </a:xfrm>
        </p:spPr>
        <p:txBody>
          <a:bodyPr/>
          <a:lstStyle/>
          <a:p>
            <a:pPr marL="0" indent="0">
              <a:buNone/>
            </a:pPr>
            <a:endParaRPr lang="en-US" dirty="0"/>
          </a:p>
        </p:txBody>
      </p:sp>
      <p:sp>
        <p:nvSpPr>
          <p:cNvPr id="6" name="Slide Number Placeholder 5">
            <a:extLst>
              <a:ext uri="{FF2B5EF4-FFF2-40B4-BE49-F238E27FC236}">
                <a16:creationId xmlns:a16="http://schemas.microsoft.com/office/drawing/2014/main" id="{FA73604A-7E08-4A9B-A7E1-F008615923E8}"/>
              </a:ext>
            </a:extLst>
          </p:cNvPr>
          <p:cNvSpPr>
            <a:spLocks noGrp="1"/>
          </p:cNvSpPr>
          <p:nvPr>
            <p:ph type="sldNum" sz="quarter" idx="12"/>
          </p:nvPr>
        </p:nvSpPr>
        <p:spPr/>
        <p:txBody>
          <a:bodyPr/>
          <a:lstStyle/>
          <a:p>
            <a:fld id="{F603CDE5-C1D8-4EDD-870F-A498BAFA520F}" type="slidenum">
              <a:rPr lang="en-US" smtClean="0"/>
              <a:t>5</a:t>
            </a:fld>
            <a:endParaRPr lang="en-US" dirty="0"/>
          </a:p>
        </p:txBody>
      </p:sp>
      <p:sp>
        <p:nvSpPr>
          <p:cNvPr id="7" name="Footer Placeholder 6">
            <a:extLst>
              <a:ext uri="{FF2B5EF4-FFF2-40B4-BE49-F238E27FC236}">
                <a16:creationId xmlns:a16="http://schemas.microsoft.com/office/drawing/2014/main" id="{F5A9782B-C5C4-48DA-AA51-2AF88DEF26B7}"/>
              </a:ext>
            </a:extLst>
          </p:cNvPr>
          <p:cNvSpPr>
            <a:spLocks noGrp="1"/>
          </p:cNvSpPr>
          <p:nvPr>
            <p:ph type="ftr" sz="quarter" idx="11"/>
          </p:nvPr>
        </p:nvSpPr>
        <p:spPr/>
        <p:txBody>
          <a:bodyPr/>
          <a:lstStyle/>
          <a:p>
            <a:pPr algn="l"/>
            <a:r>
              <a:rPr lang="en-US" dirty="0"/>
              <a:t>Teach a Course</a:t>
            </a:r>
          </a:p>
        </p:txBody>
      </p:sp>
    </p:spTree>
    <p:extLst>
      <p:ext uri="{BB962C8B-B14F-4D97-AF65-F5344CB8AC3E}">
        <p14:creationId xmlns:p14="http://schemas.microsoft.com/office/powerpoint/2010/main" val="985652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F2BD5CD-FE0A-435A-88F4-C85979451FBF}"/>
              </a:ext>
            </a:extLst>
          </p:cNvPr>
          <p:cNvSpPr>
            <a:spLocks noGrp="1"/>
          </p:cNvSpPr>
          <p:nvPr>
            <p:ph type="sldNum" sz="quarter" idx="12"/>
          </p:nvPr>
        </p:nvSpPr>
        <p:spPr/>
        <p:txBody>
          <a:bodyPr/>
          <a:lstStyle/>
          <a:p>
            <a:fld id="{F603CDE5-C1D8-4EDD-870F-A498BAFA520F}" type="slidenum">
              <a:rPr lang="en-US" smtClean="0"/>
              <a:t>6</a:t>
            </a:fld>
            <a:endParaRPr lang="en-US" dirty="0"/>
          </a:p>
        </p:txBody>
      </p:sp>
      <p:sp>
        <p:nvSpPr>
          <p:cNvPr id="3" name="Footer Placeholder 2">
            <a:extLst>
              <a:ext uri="{FF2B5EF4-FFF2-40B4-BE49-F238E27FC236}">
                <a16:creationId xmlns:a16="http://schemas.microsoft.com/office/drawing/2014/main" id="{DE56713B-0B38-4782-9999-9C937C747C67}"/>
              </a:ext>
            </a:extLst>
          </p:cNvPr>
          <p:cNvSpPr>
            <a:spLocks noGrp="1"/>
          </p:cNvSpPr>
          <p:nvPr>
            <p:ph type="ftr" sz="quarter" idx="11"/>
          </p:nvPr>
        </p:nvSpPr>
        <p:spPr/>
        <p:txBody>
          <a:bodyPr/>
          <a:lstStyle/>
          <a:p>
            <a:pPr algn="l"/>
            <a:r>
              <a:rPr lang="en-US" dirty="0"/>
              <a:t>Teach a Course</a:t>
            </a:r>
          </a:p>
        </p:txBody>
      </p:sp>
      <p:sp>
        <p:nvSpPr>
          <p:cNvPr id="4" name="Title 3">
            <a:extLst>
              <a:ext uri="{FF2B5EF4-FFF2-40B4-BE49-F238E27FC236}">
                <a16:creationId xmlns:a16="http://schemas.microsoft.com/office/drawing/2014/main" id="{262B8B63-820C-4F4B-9D8C-FA49920100AA}"/>
              </a:ext>
            </a:extLst>
          </p:cNvPr>
          <p:cNvSpPr>
            <a:spLocks noGrp="1"/>
          </p:cNvSpPr>
          <p:nvPr>
            <p:ph type="title"/>
          </p:nvPr>
        </p:nvSpPr>
        <p:spPr>
          <a:xfrm>
            <a:off x="581193" y="715833"/>
            <a:ext cx="11029616" cy="566738"/>
          </a:xfrm>
        </p:spPr>
        <p:txBody>
          <a:bodyPr/>
          <a:lstStyle/>
          <a:p>
            <a:pPr algn="ctr"/>
            <a:r>
              <a:rPr lang="en-US" b="1" dirty="0"/>
              <a:t>References</a:t>
            </a:r>
          </a:p>
        </p:txBody>
      </p:sp>
      <p:sp>
        <p:nvSpPr>
          <p:cNvPr id="6" name="Text Placeholder 5">
            <a:extLst>
              <a:ext uri="{FF2B5EF4-FFF2-40B4-BE49-F238E27FC236}">
                <a16:creationId xmlns:a16="http://schemas.microsoft.com/office/drawing/2014/main" id="{EA58F096-46A3-4EB4-950C-04CC7361A037}"/>
              </a:ext>
            </a:extLst>
          </p:cNvPr>
          <p:cNvSpPr>
            <a:spLocks noGrp="1"/>
          </p:cNvSpPr>
          <p:nvPr>
            <p:ph type="body" sz="half" idx="2"/>
          </p:nvPr>
        </p:nvSpPr>
        <p:spPr>
          <a:xfrm>
            <a:off x="581192" y="1282571"/>
            <a:ext cx="11029617" cy="4576227"/>
          </a:xfrm>
        </p:spPr>
        <p:txBody>
          <a:bodyPr>
            <a:normAutofit/>
          </a:bodyPr>
          <a:lstStyle/>
          <a:p>
            <a:r>
              <a:rPr lang="en-US" sz="2400" dirty="0"/>
              <a:t>Health.gov (2023). Healthy people 2030: objectives and data.</a:t>
            </a:r>
          </a:p>
          <a:p>
            <a:r>
              <a:rPr lang="en-US" sz="2400" dirty="0">
                <a:hlinkClick r:id="rId3"/>
              </a:rPr>
              <a:t>https://health.gov/healthypeople/objectives-and-data/browse-objectives</a:t>
            </a:r>
            <a:endParaRPr lang="en-US" sz="2400" dirty="0"/>
          </a:p>
          <a:p>
            <a:r>
              <a:rPr lang="en-US" sz="2400" dirty="0"/>
              <a:t>Nursing Theory (</a:t>
            </a:r>
            <a:r>
              <a:rPr lang="en-US" sz="2400" dirty="0" err="1"/>
              <a:t>n.d</a:t>
            </a:r>
            <a:r>
              <a:rPr lang="en-US" sz="2400" dirty="0"/>
              <a:t>). Nola Pender - Nursing Theorist.</a:t>
            </a:r>
          </a:p>
          <a:p>
            <a:r>
              <a:rPr lang="en-US" sz="2400" dirty="0">
                <a:hlinkClick r:id="rId4"/>
              </a:rPr>
              <a:t>https://nursing-theory.org/nursing-theorists/Nola-Pender.php</a:t>
            </a:r>
            <a:r>
              <a:rPr lang="en-US" sz="2400" dirty="0"/>
              <a:t> </a:t>
            </a:r>
          </a:p>
          <a:p>
            <a:r>
              <a:rPr lang="en-US" sz="2400" dirty="0" err="1"/>
              <a:t>Rouholamini</a:t>
            </a:r>
            <a:r>
              <a:rPr lang="en-US" sz="2400" dirty="0"/>
              <a:t>, S., </a:t>
            </a:r>
            <a:r>
              <a:rPr lang="en-US" sz="2400" dirty="0" err="1"/>
              <a:t>Gheibizadeh</a:t>
            </a:r>
            <a:r>
              <a:rPr lang="en-US" sz="2400" dirty="0"/>
              <a:t>, M., </a:t>
            </a:r>
            <a:r>
              <a:rPr lang="en-US" sz="2400" dirty="0" err="1"/>
              <a:t>Maraghi</a:t>
            </a:r>
            <a:r>
              <a:rPr lang="en-US" sz="2400" dirty="0"/>
              <a:t>, E., &amp; </a:t>
            </a:r>
            <a:r>
              <a:rPr lang="en-US" sz="2400" dirty="0" err="1"/>
              <a:t>Jahanshahi</a:t>
            </a:r>
            <a:r>
              <a:rPr lang="en-US" sz="2400" dirty="0"/>
              <a:t>, A. (2020). The effects of a training program based on the health promotion model on physical activity in women with type 2 diabetes: a randomized controlled clinical trial. </a:t>
            </a:r>
            <a:r>
              <a:rPr lang="en-US" sz="2400" i="1" dirty="0"/>
              <a:t>Iranian journal of nursing and midwifery research</a:t>
            </a:r>
            <a:r>
              <a:rPr lang="en-US" sz="2400" dirty="0"/>
              <a:t>, </a:t>
            </a:r>
            <a:r>
              <a:rPr lang="en-US" sz="2400" i="1" dirty="0"/>
              <a:t>25</a:t>
            </a:r>
            <a:r>
              <a:rPr lang="en-US" sz="2400" dirty="0"/>
              <a:t>(3), 224. </a:t>
            </a:r>
            <a:r>
              <a:rPr lang="en-US" sz="2400" dirty="0">
                <a:hlinkClick r:id="rId5"/>
              </a:rPr>
              <a:t>https://doi.org/10.4103%2Fijnmr.IJNMR_97_19</a:t>
            </a:r>
            <a:r>
              <a:rPr lang="en-US" sz="2400" dirty="0"/>
              <a:t> </a:t>
            </a:r>
          </a:p>
        </p:txBody>
      </p:sp>
    </p:spTree>
    <p:extLst>
      <p:ext uri="{BB962C8B-B14F-4D97-AF65-F5344CB8AC3E}">
        <p14:creationId xmlns:p14="http://schemas.microsoft.com/office/powerpoint/2010/main" val="2608015962"/>
      </p:ext>
    </p:extLst>
  </p:cSld>
  <p:clrMapOvr>
    <a:masterClrMapping/>
  </p:clrMapOvr>
</p:sld>
</file>

<file path=ppt/theme/theme1.xml><?xml version="1.0" encoding="utf-8"?>
<a:theme xmlns:a="http://schemas.openxmlformats.org/drawingml/2006/main" name="DividendVTI">
  <a:themeElements>
    <a:clrScheme name="">
      <a:dk1>
        <a:srgbClr val="000000"/>
      </a:dk1>
      <a:lt1>
        <a:srgbClr val="FFFFFF"/>
      </a:lt1>
      <a:dk2>
        <a:srgbClr val="242F41"/>
      </a:dk2>
      <a:lt2>
        <a:srgbClr val="E2E6E8"/>
      </a:lt2>
      <a:accent1>
        <a:srgbClr val="CE7242"/>
      </a:accent1>
      <a:accent2>
        <a:srgbClr val="BC303B"/>
      </a:accent2>
      <a:accent3>
        <a:srgbClr val="CE4287"/>
      </a:accent3>
      <a:accent4>
        <a:srgbClr val="BC30AF"/>
      </a:accent4>
      <a:accent5>
        <a:srgbClr val="A042CE"/>
      </a:accent5>
      <a:accent6>
        <a:srgbClr val="6444C2"/>
      </a:accent6>
      <a:hlink>
        <a:srgbClr val="3B8AB3"/>
      </a:hlink>
      <a:folHlink>
        <a:srgbClr val="7F7F7F"/>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lassic-Corporate_Teach a Course_03_MO - v4.pptx" id="{D5AEBA98-7BE2-4600-B726-C10F88B0D5DD}" vid="{80972332-D852-4500-B88A-BEF94A57E0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fa6e671f1cd7e4d96ff9652be322dd5e">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4e2496f70b101db0b8013f30a071bbf7"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81225D5A-3A69-457C-B7D4-425712F5D40F}">
  <ds:schemaRefs>
    <ds:schemaRef ds:uri="http://schemas.microsoft.com/sharepoint/v3/contenttype/forms"/>
  </ds:schemaRefs>
</ds:datastoreItem>
</file>

<file path=customXml/itemProps2.xml><?xml version="1.0" encoding="utf-8"?>
<ds:datastoreItem xmlns:ds="http://schemas.openxmlformats.org/officeDocument/2006/customXml" ds:itemID="{70E7F611-2872-4820-B95F-32B269E9AD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0AD4E0F-D5B9-4E85-A9F9-55FB534FCA93}">
  <ds:schemaRefs>
    <ds:schemaRef ds:uri="http://purl.org/dc/terms/"/>
    <ds:schemaRef ds:uri="16c05727-aa75-4e4a-9b5f-8a80a1165891"/>
    <ds:schemaRef ds:uri="http://schemas.microsoft.com/office/2006/documentManagement/types"/>
    <ds:schemaRef ds:uri="http://schemas.microsoft.com/office/2006/metadata/properties"/>
    <ds:schemaRef ds:uri="http://purl.org/dc/dcmitype/"/>
    <ds:schemaRef ds:uri="http://schemas.microsoft.com/office/infopath/2007/PartnerControls"/>
    <ds:schemaRef ds:uri="http://schemas.openxmlformats.org/package/2006/metadata/core-properties"/>
    <ds:schemaRef ds:uri="71af3243-3dd4-4a8d-8c0d-dd76da1f02a5"/>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Classic corporate teach a course(2)</Template>
  <TotalTime>0</TotalTime>
  <Words>921</Words>
  <Application>Microsoft Office PowerPoint</Application>
  <PresentationFormat>Widescreen</PresentationFormat>
  <Paragraphs>65</Paragraphs>
  <Slides>6</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Corbel</vt:lpstr>
      <vt:lpstr>Gill Sans MT</vt:lpstr>
      <vt:lpstr>Wingdings</vt:lpstr>
      <vt:lpstr>Wingdings 2</vt:lpstr>
      <vt:lpstr>DividendVTI</vt:lpstr>
      <vt:lpstr>use of exercise in the management of depression among adult patients integrating Pender’s Health Promotion Model.</vt:lpstr>
      <vt:lpstr>Overview </vt:lpstr>
      <vt:lpstr>How the project aligns with Healthy people 2030 Objectives</vt:lpstr>
      <vt:lpstr>Application of Health Promotion Model in the clinical scholarly Project</vt:lpstr>
      <vt:lpstr>Presentation Link</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2023-01-27T19:24:26Z</dcterms:created>
  <dcterms:modified xsi:type="dcterms:W3CDTF">2023-01-28T17:02:14Z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