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6" d="100"/>
          <a:sy n="46" d="100"/>
        </p:scale>
        <p:origin x="1632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9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48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6810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521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9344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546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984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98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80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03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814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01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4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17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856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13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13F47-2A33-485E-BE42-F50C2F4BA39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11C917B-7080-4CE6-986A-BDCA678A5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11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60541" y="1677892"/>
            <a:ext cx="11324493" cy="1855017"/>
          </a:xfrm>
          <a:prstGeom prst="roundRect">
            <a:avLst/>
          </a:prstGeom>
          <a:solidFill>
            <a:schemeClr val="lt1">
              <a:alpha val="52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Suicide Prevention Among Veterans: Taking Action, Saving Lives 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12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3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4484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Addressing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Crisis</a:t>
            </a:r>
            <a:r>
              <a:rPr lang="en-US" b="1" dirty="0" smtClean="0"/>
              <a:t> of Veteran Suicides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day we lose brave men and women who have served this great country to suicide.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 You know?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 lose approximately 6,000 veterans to suicide annually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Ramchand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2022).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Veterans have a 57% higher risk of committing suicide, 1.5× higher than the national average.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Behind each statistic, there is a life lost, a family shattered and a community left in grief.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time to unite and make a difference in the lives of veterans.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9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Our Veterans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veterans have served our country with honor, they often carry unseen burdens.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 Factors to Veteran suicide include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Caroll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2020):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Post-traumatic stress disorder and combat-related trauma.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transitioning from Military to civilian life.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Substance abuse and mental health disorders.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Protective Factors that can support veterans’ mental health include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Ramchand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2022):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a strong social support through family, friends and fellow veterans.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access to mental healthcare services for veterans.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meaning employment.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3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Raising Awareness and Breaking Silence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1: The first objective is to raise awareness about the signs of suicide and encourage veterans to open up on matters relating to mental health.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Relevance of Awareness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Carioll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al.,2020):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help the general public identify early warning signs and provide timely support for veterans.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create a safe space for veterans to discuss their mental health issues openly.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 messages: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 the signs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Speak up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Educate others 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84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1000"/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Stigma and Building Support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Objective 2: To reduce the stigma surrounding mental health and foster a supportive environment for veterans. </a:t>
            </a:r>
          </a:p>
          <a:p>
            <a:r>
              <a:rPr lang="en-US" dirty="0" smtClean="0"/>
              <a:t>The power of support (</a:t>
            </a:r>
            <a:r>
              <a:rPr lang="en-US" dirty="0" err="1" smtClean="0"/>
              <a:t>Beehler</a:t>
            </a:r>
            <a:r>
              <a:rPr lang="en-US" dirty="0" smtClean="0"/>
              <a:t> et al., 2021):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Support networks provide a sense of belonging to veterans promoting their mental wellbeing.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Shows our veterans that seeking help is a sign of strength, not weakness. </a:t>
            </a:r>
          </a:p>
          <a:p>
            <a:r>
              <a:rPr lang="en-US" dirty="0" smtClean="0"/>
              <a:t>Ways of Challenging stigma: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Share stories of veterans who have overcome health challenges to inspire others in similar situations.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Challenges the stereotypes and misconceptions surrounding mental health among veterans.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Encourage compassion and understanding towards veterans.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64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Connecting Veterans to Resources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3: Provide resource and interventions that can make a difference in the lives of veterans facing mental health challenges.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 Resources: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 veterans to mental health services, support organizations and hotlines dedicated to their welfare.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Promote awareness of veteran-specific programs such as veteran support groups (Na et al., 2022).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Promote access to evidence based treatment for conditions like PTSD, anxiety and depression.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7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Conclusion: “Together, We Can Make a difference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Suicide prevention among veterans is an issue that requires our input and action.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can make a positive impact and save the lives of veterans through raising awareness, reducing stigma and taking collective action towards the prevention of suicide.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to Action: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 the fight against veteran suicide.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 a listening ear, provide support.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United we can make a difference to ensure that no veteran feels alone in their struggle.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10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Beehler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LoFaro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Kreisel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C., Dorsey Holliman, B., &amp;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Mohatt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V. (2021). Veteran peer suicide prevention: A community‐based peer prevention model.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Suicide and Life-Threatening </a:t>
            </a:r>
            <a:r>
              <a:rPr lang="en-GB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(2), 358–367. https://doi.org/10.1111/sltb.12712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Carroll, D., Kearney, L. K., &amp; Miller, M. A. (2020). Addressing Suicide in the Veteran Population: Engaging a Public Health Approach.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Frontiers in Psychiatry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https://doi.org/10.3389/fpsyt.2020.569069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Na, P. J., Tsai, J., Southwick, S. M., &amp;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Pietrzak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H. (2022). Provision of social support and mental health in U.S. military veterans. </a:t>
            </a:r>
            <a:r>
              <a:rPr lang="en-GB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Npj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Mental Health Research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(1). https://doi.org/10.1038/s44184-022-00004-9</a:t>
            </a:r>
          </a:p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Ramchand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(2022). Suicide Among Veterans: Veterans’ Issues in Focus.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 Health Quarterly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(3), 21. https://www.ncbi.nlm.nih.gov/pmc/articles/PMC9242579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14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720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Trebuchet MS</vt:lpstr>
      <vt:lpstr>Wingdings</vt:lpstr>
      <vt:lpstr>Wingdings 3</vt:lpstr>
      <vt:lpstr>Facet</vt:lpstr>
      <vt:lpstr>PowerPoint Presentation</vt:lpstr>
      <vt:lpstr>Addressing The Crisis of Veteran Suicides </vt:lpstr>
      <vt:lpstr>Understanding Our Veterans </vt:lpstr>
      <vt:lpstr>Raising Awareness and Breaking Silence </vt:lpstr>
      <vt:lpstr>Reducing Stigma and Building Support </vt:lpstr>
      <vt:lpstr>Connecting Veterans to Resources </vt:lpstr>
      <vt:lpstr>Conclusion: “Together, We Can Make a difference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55</cp:revision>
  <dcterms:created xsi:type="dcterms:W3CDTF">2023-06-15T17:01:22Z</dcterms:created>
  <dcterms:modified xsi:type="dcterms:W3CDTF">2023-06-15T19:13:47Z</dcterms:modified>
</cp:coreProperties>
</file>