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28"/>
  </p:notesMasterIdLst>
  <p:handoutMasterIdLst>
    <p:handoutMasterId r:id="rId29"/>
  </p:handout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  <p:sldId id="270" r:id="rId19"/>
    <p:sldId id="271" r:id="rId20"/>
    <p:sldId id="272" r:id="rId21"/>
    <p:sldId id="273" r:id="rId22"/>
    <p:sldId id="274" r:id="rId23"/>
    <p:sldId id="275" r:id="rId24"/>
    <p:sldId id="276" r:id="rId25"/>
    <p:sldId id="277" r:id="rId26"/>
    <p:sldId id="278" r:id="rId27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912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8805C"/>
    <a:srgbClr val="D99C21"/>
    <a:srgbClr val="585858"/>
    <a:srgbClr val="73737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98" autoAdjust="0"/>
    <p:restoredTop sz="86422" autoAdjust="0"/>
  </p:normalViewPr>
  <p:slideViewPr>
    <p:cSldViewPr>
      <p:cViewPr varScale="1">
        <p:scale>
          <a:sx n="75" d="100"/>
          <a:sy n="75" d="100"/>
        </p:scale>
        <p:origin x="1272" y="54"/>
      </p:cViewPr>
      <p:guideLst>
        <p:guide orient="horz" pos="912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7" d="100"/>
          <a:sy n="57" d="100"/>
        </p:scale>
        <p:origin x="1692" y="8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handoutMaster" Target="handoutMasters/handout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presProps" Target="presProps.xml"/><Relationship Id="rId8" Type="http://schemas.openxmlformats.org/officeDocument/2006/relationships/slide" Target="slides/slide4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561E734-30F1-456B-8B88-B517BAE0A233}" type="datetimeFigureOut">
              <a:rPr lang="en-US" smtClean="0"/>
              <a:t>6/21/2023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6D1CF74-1493-46D2-9CFB-D9771BD399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387439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6A6551-8743-415C-B8DC-7E8D559D5B4C}" type="datetimeFigureOut">
              <a:rPr lang="en-US" smtClean="0"/>
              <a:t>6/21/2023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1FE3FD1-3D53-424A-A1AD-A3C30BC928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72893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Image Placeholder 1">
            <a:extLst>
              <a:ext uri="{FF2B5EF4-FFF2-40B4-BE49-F238E27FC236}">
                <a16:creationId xmlns:a16="http://schemas.microsoft.com/office/drawing/2014/main" id="{C872155A-D9CB-49A6-855A-5F41AD7D4336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3" name="Notes Placeholder 2">
            <a:extLst>
              <a:ext uri="{FF2B5EF4-FFF2-40B4-BE49-F238E27FC236}">
                <a16:creationId xmlns:a16="http://schemas.microsoft.com/office/drawing/2014/main" id="{63724BA2-A35C-457D-B531-0D417C35C44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dirty="0"/>
          </a:p>
        </p:txBody>
      </p:sp>
      <p:sp>
        <p:nvSpPr>
          <p:cNvPr id="5124" name="Slide Number Placeholder 3">
            <a:extLst>
              <a:ext uri="{FF2B5EF4-FFF2-40B4-BE49-F238E27FC236}">
                <a16:creationId xmlns:a16="http://schemas.microsoft.com/office/drawing/2014/main" id="{F5B6A17F-19D9-411D-B081-03998C89B9F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fld id="{7B97CD85-0C7C-4409-A7E0-92CA38C05E86}" type="slidenum">
              <a:rPr lang="en-US" altLang="en-US"/>
              <a:pPr/>
              <a:t>1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64746060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Image Placeholder 1">
            <a:extLst>
              <a:ext uri="{FF2B5EF4-FFF2-40B4-BE49-F238E27FC236}">
                <a16:creationId xmlns:a16="http://schemas.microsoft.com/office/drawing/2014/main" id="{BBBC9E23-26FC-4F2D-96C0-0083FA147F8A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1747" name="Notes Placeholder 2">
            <a:extLst>
              <a:ext uri="{FF2B5EF4-FFF2-40B4-BE49-F238E27FC236}">
                <a16:creationId xmlns:a16="http://schemas.microsoft.com/office/drawing/2014/main" id="{A36C92C6-8FFA-4EFB-BE14-384BC443A51B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dirty="0"/>
          </a:p>
        </p:txBody>
      </p:sp>
      <p:sp>
        <p:nvSpPr>
          <p:cNvPr id="31748" name="Slide Number Placeholder 3">
            <a:extLst>
              <a:ext uri="{FF2B5EF4-FFF2-40B4-BE49-F238E27FC236}">
                <a16:creationId xmlns:a16="http://schemas.microsoft.com/office/drawing/2014/main" id="{A2498725-5875-4611-856E-11171C6EAF7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fld id="{948BB149-C642-4A1D-8F87-DA7265A3EA4C}" type="slidenum">
              <a:rPr lang="en-US" altLang="en-US"/>
              <a:pPr/>
              <a:t>18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87641666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lide Image Placeholder 1">
            <a:extLst>
              <a:ext uri="{FF2B5EF4-FFF2-40B4-BE49-F238E27FC236}">
                <a16:creationId xmlns:a16="http://schemas.microsoft.com/office/drawing/2014/main" id="{95418CDB-AA91-49CD-BF4E-0A17F25FCB73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3795" name="Notes Placeholder 2">
            <a:extLst>
              <a:ext uri="{FF2B5EF4-FFF2-40B4-BE49-F238E27FC236}">
                <a16:creationId xmlns:a16="http://schemas.microsoft.com/office/drawing/2014/main" id="{3E42BFC8-C2A7-42AA-8AC6-47958BF09DD7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dirty="0"/>
          </a:p>
        </p:txBody>
      </p:sp>
      <p:sp>
        <p:nvSpPr>
          <p:cNvPr id="33796" name="Slide Number Placeholder 3">
            <a:extLst>
              <a:ext uri="{FF2B5EF4-FFF2-40B4-BE49-F238E27FC236}">
                <a16:creationId xmlns:a16="http://schemas.microsoft.com/office/drawing/2014/main" id="{D5B94C7E-937E-4464-A1B5-08FE9A78449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fld id="{FF9B991B-351F-44C6-B9C4-E02F64D6A678}" type="slidenum">
              <a:rPr lang="en-US" altLang="en-US"/>
              <a:pPr/>
              <a:t>19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05876101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Slide Image Placeholder 1">
            <a:extLst>
              <a:ext uri="{FF2B5EF4-FFF2-40B4-BE49-F238E27FC236}">
                <a16:creationId xmlns:a16="http://schemas.microsoft.com/office/drawing/2014/main" id="{A7F9BD3F-464D-4E74-AE5F-36C80683499C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8915" name="Notes Placeholder 2">
            <a:extLst>
              <a:ext uri="{FF2B5EF4-FFF2-40B4-BE49-F238E27FC236}">
                <a16:creationId xmlns:a16="http://schemas.microsoft.com/office/drawing/2014/main" id="{7DBBADA8-7A23-4042-884A-F54625EF6717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dirty="0"/>
          </a:p>
        </p:txBody>
      </p:sp>
      <p:sp>
        <p:nvSpPr>
          <p:cNvPr id="38916" name="Slide Number Placeholder 3">
            <a:extLst>
              <a:ext uri="{FF2B5EF4-FFF2-40B4-BE49-F238E27FC236}">
                <a16:creationId xmlns:a16="http://schemas.microsoft.com/office/drawing/2014/main" id="{0F9D672F-C2DA-4722-9FAB-5ABF67BDE21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fld id="{AE5A5C73-72B8-41CE-B6E3-AF10D2E6BCDA}" type="slidenum">
              <a:rPr lang="en-US" altLang="en-US"/>
              <a:pPr/>
              <a:t>23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34809217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Image Placeholder 1">
            <a:extLst>
              <a:ext uri="{FF2B5EF4-FFF2-40B4-BE49-F238E27FC236}">
                <a16:creationId xmlns:a16="http://schemas.microsoft.com/office/drawing/2014/main" id="{AD776EFD-E7E5-4E69-9ECF-B20B74772692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219" name="Notes Placeholder 2">
            <a:extLst>
              <a:ext uri="{FF2B5EF4-FFF2-40B4-BE49-F238E27FC236}">
                <a16:creationId xmlns:a16="http://schemas.microsoft.com/office/drawing/2014/main" id="{2B72CFB6-77E2-4BE0-9488-B827C754EB4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dirty="0"/>
          </a:p>
        </p:txBody>
      </p:sp>
      <p:sp>
        <p:nvSpPr>
          <p:cNvPr id="9220" name="Slide Number Placeholder 3">
            <a:extLst>
              <a:ext uri="{FF2B5EF4-FFF2-40B4-BE49-F238E27FC236}">
                <a16:creationId xmlns:a16="http://schemas.microsoft.com/office/drawing/2014/main" id="{C9CC20D1-53DB-4F52-B110-1470A964858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fld id="{4CD75F1C-6604-4689-8C1E-CD1760B3549E}" type="slidenum">
              <a:rPr lang="en-US" altLang="en-US"/>
              <a:pPr/>
              <a:t>4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1269113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Image Placeholder 1">
            <a:extLst>
              <a:ext uri="{FF2B5EF4-FFF2-40B4-BE49-F238E27FC236}">
                <a16:creationId xmlns:a16="http://schemas.microsoft.com/office/drawing/2014/main" id="{38AE41F3-2400-4376-8B4C-6DB2786ED683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267" name="Notes Placeholder 2">
            <a:extLst>
              <a:ext uri="{FF2B5EF4-FFF2-40B4-BE49-F238E27FC236}">
                <a16:creationId xmlns:a16="http://schemas.microsoft.com/office/drawing/2014/main" id="{7297E273-70DC-452A-B17A-1028F3F4773D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dirty="0"/>
          </a:p>
        </p:txBody>
      </p:sp>
      <p:sp>
        <p:nvSpPr>
          <p:cNvPr id="11268" name="Slide Number Placeholder 3">
            <a:extLst>
              <a:ext uri="{FF2B5EF4-FFF2-40B4-BE49-F238E27FC236}">
                <a16:creationId xmlns:a16="http://schemas.microsoft.com/office/drawing/2014/main" id="{8DBF53C9-41DA-4D27-AF1E-055DD4AAB6C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fld id="{18B679DA-6B9B-4194-A297-425844A5319C}" type="slidenum">
              <a:rPr lang="en-US" altLang="en-US"/>
              <a:pPr/>
              <a:t>5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85355801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Image Placeholder 1">
            <a:extLst>
              <a:ext uri="{FF2B5EF4-FFF2-40B4-BE49-F238E27FC236}">
                <a16:creationId xmlns:a16="http://schemas.microsoft.com/office/drawing/2014/main" id="{2513FC62-53F5-4239-9086-131AF1286DB0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315" name="Notes Placeholder 2">
            <a:extLst>
              <a:ext uri="{FF2B5EF4-FFF2-40B4-BE49-F238E27FC236}">
                <a16:creationId xmlns:a16="http://schemas.microsoft.com/office/drawing/2014/main" id="{2484704D-506C-4EE8-86AA-0A9AA1A4E6A1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dirty="0"/>
          </a:p>
        </p:txBody>
      </p:sp>
      <p:sp>
        <p:nvSpPr>
          <p:cNvPr id="13316" name="Slide Number Placeholder 3">
            <a:extLst>
              <a:ext uri="{FF2B5EF4-FFF2-40B4-BE49-F238E27FC236}">
                <a16:creationId xmlns:a16="http://schemas.microsoft.com/office/drawing/2014/main" id="{A32A9C37-FCE5-4A30-867F-91C90735BB3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fld id="{5F410C57-4F76-4947-A1B7-2CB208D343D5}" type="slidenum">
              <a:rPr lang="en-US" altLang="en-US"/>
              <a:pPr/>
              <a:t>6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405887266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>
            <a:extLst>
              <a:ext uri="{FF2B5EF4-FFF2-40B4-BE49-F238E27FC236}">
                <a16:creationId xmlns:a16="http://schemas.microsoft.com/office/drawing/2014/main" id="{2B9DC09B-F732-44C8-A2C8-FBD4C9935470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6387" name="Notes Placeholder 2">
            <a:extLst>
              <a:ext uri="{FF2B5EF4-FFF2-40B4-BE49-F238E27FC236}">
                <a16:creationId xmlns:a16="http://schemas.microsoft.com/office/drawing/2014/main" id="{7ED78EB5-C004-4F07-935D-37008A71B43D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dirty="0"/>
          </a:p>
        </p:txBody>
      </p:sp>
      <p:sp>
        <p:nvSpPr>
          <p:cNvPr id="16388" name="Slide Number Placeholder 3">
            <a:extLst>
              <a:ext uri="{FF2B5EF4-FFF2-40B4-BE49-F238E27FC236}">
                <a16:creationId xmlns:a16="http://schemas.microsoft.com/office/drawing/2014/main" id="{9C200B04-DF04-42EC-A758-F417A7D6017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fld id="{ADB6E3A3-D4AB-4E5F-A13A-3FC319028D92}" type="slidenum">
              <a:rPr lang="en-US" altLang="en-US"/>
              <a:pPr/>
              <a:t>8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27889989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Image Placeholder 1">
            <a:extLst>
              <a:ext uri="{FF2B5EF4-FFF2-40B4-BE49-F238E27FC236}">
                <a16:creationId xmlns:a16="http://schemas.microsoft.com/office/drawing/2014/main" id="{987AB477-55C9-4505-8D0E-371B05C3B5A7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2531" name="Notes Placeholder 2">
            <a:extLst>
              <a:ext uri="{FF2B5EF4-FFF2-40B4-BE49-F238E27FC236}">
                <a16:creationId xmlns:a16="http://schemas.microsoft.com/office/drawing/2014/main" id="{B18E287D-AEDE-49DE-82BB-3342B02222B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dirty="0"/>
          </a:p>
        </p:txBody>
      </p:sp>
      <p:sp>
        <p:nvSpPr>
          <p:cNvPr id="22532" name="Slide Number Placeholder 3">
            <a:extLst>
              <a:ext uri="{FF2B5EF4-FFF2-40B4-BE49-F238E27FC236}">
                <a16:creationId xmlns:a16="http://schemas.microsoft.com/office/drawing/2014/main" id="{AABAB811-C327-48AB-9A98-C8232B022E7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fld id="{AEACE6D6-FB4A-46F9-9C38-F747B0AA3367}" type="slidenum">
              <a:rPr lang="en-US" altLang="en-US"/>
              <a:pPr/>
              <a:t>13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73176745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>
            <a:extLst>
              <a:ext uri="{FF2B5EF4-FFF2-40B4-BE49-F238E27FC236}">
                <a16:creationId xmlns:a16="http://schemas.microsoft.com/office/drawing/2014/main" id="{0AD50D03-26CF-47AA-A8AC-00698876ED37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4579" name="Notes Placeholder 2">
            <a:extLst>
              <a:ext uri="{FF2B5EF4-FFF2-40B4-BE49-F238E27FC236}">
                <a16:creationId xmlns:a16="http://schemas.microsoft.com/office/drawing/2014/main" id="{C0C38E3E-F407-4CAA-BC3E-2E455BEE64BD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dirty="0"/>
          </a:p>
        </p:txBody>
      </p:sp>
      <p:sp>
        <p:nvSpPr>
          <p:cNvPr id="24580" name="Slide Number Placeholder 3">
            <a:extLst>
              <a:ext uri="{FF2B5EF4-FFF2-40B4-BE49-F238E27FC236}">
                <a16:creationId xmlns:a16="http://schemas.microsoft.com/office/drawing/2014/main" id="{0F7A2DED-ECE8-43BB-82F2-7A84848F0B5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fld id="{C5B0A5EE-336A-4252-AE0F-0F5168E25741}" type="slidenum">
              <a:rPr lang="en-US" altLang="en-US"/>
              <a:pPr/>
              <a:t>14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32958085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Image Placeholder 1">
            <a:extLst>
              <a:ext uri="{FF2B5EF4-FFF2-40B4-BE49-F238E27FC236}">
                <a16:creationId xmlns:a16="http://schemas.microsoft.com/office/drawing/2014/main" id="{B6D1B46E-4773-44B1-A51B-C3F05670A012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7651" name="Notes Placeholder 2">
            <a:extLst>
              <a:ext uri="{FF2B5EF4-FFF2-40B4-BE49-F238E27FC236}">
                <a16:creationId xmlns:a16="http://schemas.microsoft.com/office/drawing/2014/main" id="{31A5C881-D869-44DD-8DDE-F62B7F42DCDE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dirty="0"/>
          </a:p>
        </p:txBody>
      </p:sp>
      <p:sp>
        <p:nvSpPr>
          <p:cNvPr id="27652" name="Slide Number Placeholder 3">
            <a:extLst>
              <a:ext uri="{FF2B5EF4-FFF2-40B4-BE49-F238E27FC236}">
                <a16:creationId xmlns:a16="http://schemas.microsoft.com/office/drawing/2014/main" id="{182C7BD0-63C6-4F46-81AA-316340FD149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fld id="{8374D0BB-EDB9-402C-BD5F-F6C6E38CCF40}" type="slidenum">
              <a:rPr lang="en-US" altLang="en-US"/>
              <a:pPr/>
              <a:t>16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41914843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lide Image Placeholder 1">
            <a:extLst>
              <a:ext uri="{FF2B5EF4-FFF2-40B4-BE49-F238E27FC236}">
                <a16:creationId xmlns:a16="http://schemas.microsoft.com/office/drawing/2014/main" id="{B9B26509-E6C7-498E-85AF-6458486909FA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9699" name="Notes Placeholder 2">
            <a:extLst>
              <a:ext uri="{FF2B5EF4-FFF2-40B4-BE49-F238E27FC236}">
                <a16:creationId xmlns:a16="http://schemas.microsoft.com/office/drawing/2014/main" id="{A47F3207-2C21-4838-AB68-0DA4E1136C47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dirty="0"/>
          </a:p>
        </p:txBody>
      </p:sp>
      <p:sp>
        <p:nvSpPr>
          <p:cNvPr id="29700" name="Slide Number Placeholder 3">
            <a:extLst>
              <a:ext uri="{FF2B5EF4-FFF2-40B4-BE49-F238E27FC236}">
                <a16:creationId xmlns:a16="http://schemas.microsoft.com/office/drawing/2014/main" id="{D1914ECE-CF55-42F5-B0BE-17223EEE862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fld id="{D27FA38F-5769-4C0C-8932-D8CFC7E3FD8F}" type="slidenum">
              <a:rPr lang="en-US" altLang="en-US"/>
              <a:pPr/>
              <a:t>17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6788908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.png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ve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1"/>
          <p:cNvSpPr>
            <a:spLocks noGrp="1"/>
          </p:cNvSpPr>
          <p:nvPr>
            <p:ph type="pic" sz="quarter" idx="13" hasCustomPrompt="1"/>
          </p:nvPr>
        </p:nvSpPr>
        <p:spPr>
          <a:xfrm>
            <a:off x="2689302" y="228600"/>
            <a:ext cx="3733800" cy="4267200"/>
          </a:xfrm>
        </p:spPr>
        <p:txBody>
          <a:bodyPr rtlCol="0">
            <a:normAutofit/>
          </a:bodyPr>
          <a:lstStyle>
            <a:lvl1pPr>
              <a:defRPr/>
            </a:lvl1pPr>
          </a:lstStyle>
          <a:p>
            <a:pPr lvl="0"/>
            <a:r>
              <a:rPr lang="en-US" noProof="0" dirty="0"/>
              <a:t>Click icon to add cover image</a:t>
            </a:r>
          </a:p>
        </p:txBody>
      </p:sp>
      <p:sp>
        <p:nvSpPr>
          <p:cNvPr id="14" name="Rectangle 13"/>
          <p:cNvSpPr/>
          <p:nvPr userDrawn="1"/>
        </p:nvSpPr>
        <p:spPr>
          <a:xfrm>
            <a:off x="0" y="6356350"/>
            <a:ext cx="9144000" cy="50729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Date Placeholder 3"/>
          <p:cNvSpPr txBox="1">
            <a:spLocks/>
          </p:cNvSpPr>
          <p:nvPr userDrawn="1"/>
        </p:nvSpPr>
        <p:spPr>
          <a:xfrm>
            <a:off x="101599" y="6470650"/>
            <a:ext cx="2422525" cy="365125"/>
          </a:xfrm>
          <a:prstGeom prst="rect">
            <a:avLst/>
          </a:prstGeom>
        </p:spPr>
        <p:txBody>
          <a:bodyPr anchor="ctr"/>
          <a:lstStyle>
            <a:defPPr>
              <a:defRPr lang="en-US"/>
            </a:defPPr>
            <a:lvl1pPr marL="0" algn="l" defTabSz="914400" rtl="0" eaLnBrk="1" latinLnBrk="0" hangingPunct="1">
              <a:defRPr sz="1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900" b="1" dirty="0">
                <a:solidFill>
                  <a:srgbClr val="585858"/>
                </a:solidFill>
              </a:rPr>
              <a:t>Copyright ©2019 F.A. Davis Company</a:t>
            </a:r>
          </a:p>
        </p:txBody>
      </p:sp>
      <p:pic>
        <p:nvPicPr>
          <p:cNvPr id="10" name="Picture 13"/>
          <p:cNvPicPr>
            <a:picLocks noChangeAspect="1"/>
          </p:cNvPicPr>
          <p:nvPr userDrawn="1"/>
        </p:nvPicPr>
        <p:blipFill>
          <a:blip r:embed="rId2" cstate="print">
            <a:clrChange>
              <a:clrFrom>
                <a:srgbClr val="FFFFFE"/>
              </a:clrFrom>
              <a:clrTo>
                <a:srgbClr val="FFFFFE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3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77294" y="6492183"/>
            <a:ext cx="1005840" cy="3545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Rectangle 2"/>
          <p:cNvSpPr/>
          <p:nvPr/>
        </p:nvSpPr>
        <p:spPr>
          <a:xfrm>
            <a:off x="0" y="4728898"/>
            <a:ext cx="9144000" cy="1708150"/>
          </a:xfrm>
          <a:prstGeom prst="rect">
            <a:avLst/>
          </a:prstGeom>
          <a:solidFill>
            <a:srgbClr val="28805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0" y="4728898"/>
            <a:ext cx="9144000" cy="0"/>
          </a:xfrm>
          <a:prstGeom prst="line">
            <a:avLst/>
          </a:prstGeom>
          <a:ln w="50800">
            <a:solidFill>
              <a:srgbClr val="D99C2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6426743"/>
            <a:ext cx="9169400" cy="487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95514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Fig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Picture Placeholder 6"/>
          <p:cNvSpPr>
            <a:spLocks noGrp="1"/>
          </p:cNvSpPr>
          <p:nvPr>
            <p:ph type="pic" sz="quarter" idx="13"/>
          </p:nvPr>
        </p:nvSpPr>
        <p:spPr>
          <a:xfrm>
            <a:off x="762000" y="1326995"/>
            <a:ext cx="3505200" cy="4540405"/>
          </a:xfrm>
        </p:spPr>
        <p:txBody>
          <a:bodyPr rtlCol="0">
            <a:normAutofit/>
          </a:bodyPr>
          <a:lstStyle/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 hasCustomPrompt="1"/>
          </p:nvPr>
        </p:nvSpPr>
        <p:spPr>
          <a:xfrm>
            <a:off x="4495800" y="3200400"/>
            <a:ext cx="4495800" cy="838200"/>
          </a:xfrm>
        </p:spPr>
        <p:txBody>
          <a:bodyPr/>
          <a:lstStyle>
            <a:lvl1pPr marL="346075" indent="0">
              <a:buNone/>
              <a:defRPr/>
            </a:lvl1pPr>
          </a:lstStyle>
          <a:p>
            <a:pPr lvl="0"/>
            <a:r>
              <a:rPr lang="en-US" dirty="0"/>
              <a:t>Click to add Caption</a:t>
            </a:r>
          </a:p>
        </p:txBody>
      </p:sp>
    </p:spTree>
    <p:extLst>
      <p:ext uri="{BB962C8B-B14F-4D97-AF65-F5344CB8AC3E}">
        <p14:creationId xmlns:p14="http://schemas.microsoft.com/office/powerpoint/2010/main" val="13517107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8" name="Table Placeholder 7"/>
          <p:cNvSpPr>
            <a:spLocks noGrp="1"/>
          </p:cNvSpPr>
          <p:nvPr>
            <p:ph type="tbl" sz="quarter" idx="14"/>
          </p:nvPr>
        </p:nvSpPr>
        <p:spPr>
          <a:xfrm>
            <a:off x="762000" y="1338147"/>
            <a:ext cx="7620000" cy="4572000"/>
          </a:xfrm>
        </p:spPr>
        <p:txBody>
          <a:bodyPr rtlCol="0">
            <a:normAutofit/>
          </a:bodyPr>
          <a:lstStyle/>
          <a:p>
            <a:pPr lvl="0"/>
            <a:r>
              <a:rPr lang="en-US" noProof="0"/>
              <a:t>Click icon to add table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24858415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008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es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756356" y="234539"/>
            <a:ext cx="8235244" cy="590931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>
              <a:defRPr lang="en-US" dirty="0"/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457200" y="1181100"/>
            <a:ext cx="8534400" cy="457200"/>
          </a:xfrm>
        </p:spPr>
        <p:txBody>
          <a:bodyPr/>
          <a:lstStyle>
            <a:lvl1pPr marL="346075" indent="0">
              <a:buNone/>
              <a:defRPr b="1"/>
            </a:lvl1pPr>
          </a:lstStyle>
          <a:p>
            <a:pPr lvl="0"/>
            <a:r>
              <a:rPr lang="en-US" dirty="0"/>
              <a:t>Click to add Question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1"/>
          </p:nvPr>
        </p:nvSpPr>
        <p:spPr>
          <a:xfrm>
            <a:off x="457200" y="2057400"/>
            <a:ext cx="8534400" cy="4038600"/>
          </a:xfrm>
        </p:spPr>
        <p:txBody>
          <a:bodyPr/>
          <a:lstStyle>
            <a:lvl1pPr marL="860425" indent="-514350">
              <a:buFont typeface="+mj-lt"/>
              <a:buAutoNum type="alphaUcPeriod"/>
              <a:defRPr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7570216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008" userDrawn="1">
          <p15:clr>
            <a:srgbClr val="FBAE40"/>
          </p15:clr>
        </p15:guide>
        <p15:guide id="2" pos="288" userDrawn="1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nsw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756356" y="234539"/>
            <a:ext cx="8235244" cy="590931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>
              <a:defRPr lang="en-US" dirty="0"/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457200" y="1219200"/>
            <a:ext cx="8534400" cy="381000"/>
          </a:xfrm>
        </p:spPr>
        <p:txBody>
          <a:bodyPr/>
          <a:lstStyle>
            <a:lvl1pPr marL="346075" indent="0">
              <a:buNone/>
              <a:defRPr/>
            </a:lvl1pPr>
          </a:lstStyle>
          <a:p>
            <a:pPr lvl="0"/>
            <a:r>
              <a:rPr lang="en-US" dirty="0"/>
              <a:t>Click to answer</a:t>
            </a:r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1"/>
          </p:nvPr>
        </p:nvSpPr>
        <p:spPr>
          <a:xfrm>
            <a:off x="457200" y="2057400"/>
            <a:ext cx="8534400" cy="4038600"/>
          </a:xfrm>
        </p:spPr>
        <p:txBody>
          <a:bodyPr/>
          <a:lstStyle>
            <a:lvl1pPr marL="346075" indent="0">
              <a:buNone/>
              <a:defRPr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29577043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008" userDrawn="1">
          <p15:clr>
            <a:srgbClr val="FBAE40"/>
          </p15:clr>
        </p15:guide>
        <p15:guide id="2" pos="288" userDrawn="1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lickerChec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756356" y="234539"/>
            <a:ext cx="8235244" cy="590931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>
              <a:defRPr lang="en-US" dirty="0"/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1"/>
          </p:nvPr>
        </p:nvSpPr>
        <p:spPr>
          <a:xfrm>
            <a:off x="457200" y="1295400"/>
            <a:ext cx="8229600" cy="381000"/>
          </a:xfrm>
        </p:spPr>
        <p:txBody>
          <a:bodyPr anchor="ctr">
            <a:noAutofit/>
          </a:bodyPr>
          <a:lstStyle>
            <a:lvl1pPr marL="346075" indent="0">
              <a:buFontTx/>
              <a:buNone/>
              <a:defRPr sz="3200" b="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63751"/>
            <a:ext cx="8229600" cy="4068763"/>
          </a:xfrm>
        </p:spPr>
        <p:txBody>
          <a:bodyPr/>
          <a:lstStyle>
            <a:lvl1pPr marL="860425" indent="-514350">
              <a:buFont typeface="+mj-lt"/>
              <a:buAutoNum type="alphaUcPeriod"/>
              <a:defRPr/>
            </a:lvl1pPr>
            <a:lvl2pPr marL="914400" indent="-290513">
              <a:defRPr/>
            </a:lvl2pPr>
            <a:lvl3pPr marL="1260475" indent="-290513">
              <a:defRPr sz="2000"/>
            </a:lvl3pPr>
            <a:lvl4pPr marL="1600200" indent="-228600">
              <a:buFont typeface="Wingdings" panose="05000000000000000000" pitchFamily="2" charset="2"/>
              <a:buChar char="§"/>
              <a:defRPr sz="1800">
                <a:solidFill>
                  <a:srgbClr val="737373"/>
                </a:solidFill>
              </a:defRPr>
            </a:lvl4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1746396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008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lickerChec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5"/>
          <p:cNvSpPr>
            <a:spLocks noGrp="1"/>
          </p:cNvSpPr>
          <p:nvPr>
            <p:ph type="body" sz="quarter" idx="11"/>
          </p:nvPr>
        </p:nvSpPr>
        <p:spPr>
          <a:xfrm>
            <a:off x="457200" y="1295400"/>
            <a:ext cx="8229600" cy="381000"/>
          </a:xfrm>
        </p:spPr>
        <p:txBody>
          <a:bodyPr anchor="ctr">
            <a:noAutofit/>
          </a:bodyPr>
          <a:lstStyle>
            <a:lvl1pPr marL="346075" indent="0">
              <a:buFontTx/>
              <a:buNone/>
              <a:defRPr sz="3200" b="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63751"/>
            <a:ext cx="8229600" cy="4068763"/>
          </a:xfrm>
        </p:spPr>
        <p:txBody>
          <a:bodyPr/>
          <a:lstStyle>
            <a:lvl1pPr marL="346075" indent="0">
              <a:buFontTx/>
              <a:buNone/>
              <a:defRPr/>
            </a:lvl1pPr>
            <a:lvl2pPr marL="914400" indent="-290513">
              <a:defRPr/>
            </a:lvl2pPr>
            <a:lvl3pPr marL="1260475" indent="-290513">
              <a:defRPr sz="2000"/>
            </a:lvl3pPr>
            <a:lvl4pPr marL="1600200" indent="-228600">
              <a:buFont typeface="Wingdings" panose="05000000000000000000" pitchFamily="2" charset="2"/>
              <a:buChar char="§"/>
              <a:defRPr sz="1800">
                <a:solidFill>
                  <a:srgbClr val="737373"/>
                </a:solidFill>
              </a:defRPr>
            </a:lvl4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5710955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008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74903535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457200" y="1195349"/>
            <a:ext cx="8229600" cy="4068763"/>
          </a:xfrm>
        </p:spPr>
        <p:txBody>
          <a:bodyPr/>
          <a:lstStyle>
            <a:lvl2pPr marL="914400" indent="-290513">
              <a:defRPr>
                <a:solidFill>
                  <a:schemeClr val="tx1">
                    <a:lumMod val="75000"/>
                  </a:schemeClr>
                </a:solidFill>
              </a:defRPr>
            </a:lvl2pPr>
            <a:lvl3pPr marL="1260475" indent="-290513">
              <a:defRPr sz="2400">
                <a:solidFill>
                  <a:schemeClr val="tx1">
                    <a:lumMod val="75000"/>
                  </a:schemeClr>
                </a:solidFill>
              </a:defRPr>
            </a:lvl3pPr>
            <a:lvl4pPr marL="1600200" indent="-228600">
              <a:buFont typeface="Wingdings" panose="05000000000000000000" pitchFamily="2" charset="2"/>
              <a:buChar char="§"/>
              <a:defRPr sz="2000">
                <a:solidFill>
                  <a:schemeClr val="tx1">
                    <a:lumMod val="75000"/>
                  </a:schemeClr>
                </a:solidFill>
              </a:defRPr>
            </a:lvl4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</p:spTree>
    <p:extLst>
      <p:ext uri="{BB962C8B-B14F-4D97-AF65-F5344CB8AC3E}">
        <p14:creationId xmlns:p14="http://schemas.microsoft.com/office/powerpoint/2010/main" val="22997154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hapter and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3" hasCustomPrompt="1"/>
          </p:nvPr>
        </p:nvSpPr>
        <p:spPr>
          <a:xfrm>
            <a:off x="1790700" y="1828800"/>
            <a:ext cx="5562600" cy="457200"/>
          </a:xfrm>
        </p:spPr>
        <p:txBody>
          <a:bodyPr anchor="ctr">
            <a:noAutofit/>
          </a:bodyPr>
          <a:lstStyle>
            <a:lvl1pPr marL="0" indent="0" algn="ctr">
              <a:buFontTx/>
              <a:buNone/>
              <a:defRPr sz="3200"/>
            </a:lvl1pPr>
            <a:lvl2pPr marL="623887" indent="0">
              <a:buFontTx/>
              <a:buNone/>
              <a:defRPr/>
            </a:lvl2pPr>
            <a:lvl3pPr marL="969962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dirty="0"/>
              <a:t>Chapter #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2831169"/>
            <a:ext cx="7772400" cy="646331"/>
          </a:xfrm>
        </p:spPr>
        <p:txBody>
          <a:bodyPr/>
          <a:lstStyle>
            <a:lvl1pPr marL="0" algn="ctr" defTabSz="914400" rtl="0" eaLnBrk="1" latinLnBrk="0" hangingPunct="1">
              <a:defRPr lang="en-US" sz="4000" kern="1200" dirty="0">
                <a:solidFill>
                  <a:srgbClr val="737373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en-US" dirty="0"/>
              <a:t>Click to add Chapter Title</a:t>
            </a:r>
          </a:p>
        </p:txBody>
      </p:sp>
      <p:sp>
        <p:nvSpPr>
          <p:cNvPr id="16" name="Rectangle 15"/>
          <p:cNvSpPr/>
          <p:nvPr userDrawn="1"/>
        </p:nvSpPr>
        <p:spPr>
          <a:xfrm>
            <a:off x="0" y="6356350"/>
            <a:ext cx="9144000" cy="50729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Date Placeholder 3"/>
          <p:cNvSpPr txBox="1">
            <a:spLocks/>
          </p:cNvSpPr>
          <p:nvPr userDrawn="1"/>
        </p:nvSpPr>
        <p:spPr>
          <a:xfrm>
            <a:off x="101599" y="6470650"/>
            <a:ext cx="2422525" cy="365125"/>
          </a:xfrm>
          <a:prstGeom prst="rect">
            <a:avLst/>
          </a:prstGeom>
        </p:spPr>
        <p:txBody>
          <a:bodyPr anchor="ctr"/>
          <a:lstStyle>
            <a:defPPr>
              <a:defRPr lang="en-US"/>
            </a:defPPr>
            <a:lvl1pPr marL="0" algn="l" defTabSz="914400" rtl="0" eaLnBrk="1" latinLnBrk="0" hangingPunct="1">
              <a:defRPr sz="1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900" b="1" dirty="0">
                <a:solidFill>
                  <a:srgbClr val="585858"/>
                </a:solidFill>
              </a:rPr>
              <a:t>Copyright ©2019 F.A. Davis Company</a:t>
            </a:r>
          </a:p>
        </p:txBody>
      </p:sp>
      <p:pic>
        <p:nvPicPr>
          <p:cNvPr id="18" name="Picture 13"/>
          <p:cNvPicPr>
            <a:picLocks noChangeAspect="1"/>
          </p:cNvPicPr>
          <p:nvPr userDrawn="1"/>
        </p:nvPicPr>
        <p:blipFill>
          <a:blip r:embed="rId2" cstate="print">
            <a:clrChange>
              <a:clrFrom>
                <a:srgbClr val="FFFFFE"/>
              </a:clrFrom>
              <a:clrTo>
                <a:srgbClr val="FFFFFE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3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77294" y="6492183"/>
            <a:ext cx="1005840" cy="3545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Rectangle 9"/>
          <p:cNvSpPr/>
          <p:nvPr userDrawn="1"/>
        </p:nvSpPr>
        <p:spPr>
          <a:xfrm>
            <a:off x="0" y="4728898"/>
            <a:ext cx="9144000" cy="1708150"/>
          </a:xfrm>
          <a:prstGeom prst="rect">
            <a:avLst/>
          </a:prstGeom>
          <a:solidFill>
            <a:srgbClr val="28805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0" y="4728898"/>
            <a:ext cx="9144000" cy="0"/>
          </a:xfrm>
          <a:prstGeom prst="line">
            <a:avLst/>
          </a:prstGeom>
          <a:ln w="50800">
            <a:solidFill>
              <a:srgbClr val="D99C2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6426743"/>
            <a:ext cx="9169400" cy="487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890419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4_Chapter and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4"/>
          </p:nvPr>
        </p:nvSpPr>
        <p:spPr>
          <a:xfrm>
            <a:off x="381000" y="1143000"/>
            <a:ext cx="2590800" cy="3568700"/>
          </a:xfrm>
        </p:spPr>
        <p:txBody>
          <a:bodyPr/>
          <a:lstStyle/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5"/>
          </p:nvPr>
        </p:nvSpPr>
        <p:spPr>
          <a:xfrm>
            <a:off x="3429000" y="2362200"/>
            <a:ext cx="5410200" cy="565150"/>
          </a:xfrm>
        </p:spPr>
        <p:txBody>
          <a:bodyPr/>
          <a:lstStyle>
            <a:lvl1pPr marL="0" indent="0" algn="r">
              <a:buNone/>
              <a:defRPr sz="32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5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3423557" y="3008009"/>
            <a:ext cx="5410200" cy="565150"/>
          </a:xfrm>
        </p:spPr>
        <p:txBody>
          <a:bodyPr/>
          <a:lstStyle>
            <a:lvl1pPr marL="0" indent="0" algn="r">
              <a:buNone/>
              <a:defRPr sz="32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Rectangle 15"/>
          <p:cNvSpPr/>
          <p:nvPr userDrawn="1"/>
        </p:nvSpPr>
        <p:spPr>
          <a:xfrm>
            <a:off x="0" y="6356350"/>
            <a:ext cx="9144000" cy="50729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Date Placeholder 3"/>
          <p:cNvSpPr txBox="1">
            <a:spLocks/>
          </p:cNvSpPr>
          <p:nvPr userDrawn="1"/>
        </p:nvSpPr>
        <p:spPr>
          <a:xfrm>
            <a:off x="101599" y="6470650"/>
            <a:ext cx="2422525" cy="365125"/>
          </a:xfrm>
          <a:prstGeom prst="rect">
            <a:avLst/>
          </a:prstGeom>
        </p:spPr>
        <p:txBody>
          <a:bodyPr anchor="ctr"/>
          <a:lstStyle>
            <a:defPPr>
              <a:defRPr lang="en-US"/>
            </a:defPPr>
            <a:lvl1pPr marL="0" algn="l" defTabSz="914400" rtl="0" eaLnBrk="1" latinLnBrk="0" hangingPunct="1">
              <a:defRPr sz="1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900" b="1" dirty="0">
                <a:solidFill>
                  <a:srgbClr val="585858"/>
                </a:solidFill>
              </a:rPr>
              <a:t>Copyright ©2019 F.A. Davis Company</a:t>
            </a:r>
          </a:p>
        </p:txBody>
      </p:sp>
      <p:pic>
        <p:nvPicPr>
          <p:cNvPr id="18" name="Picture 13"/>
          <p:cNvPicPr>
            <a:picLocks noChangeAspect="1"/>
          </p:cNvPicPr>
          <p:nvPr userDrawn="1"/>
        </p:nvPicPr>
        <p:blipFill>
          <a:blip r:embed="rId2" cstate="print">
            <a:clrChange>
              <a:clrFrom>
                <a:srgbClr val="FFFFFE"/>
              </a:clrFrom>
              <a:clrTo>
                <a:srgbClr val="FFFFFE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3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77294" y="6492183"/>
            <a:ext cx="1005840" cy="3545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Rectangle 9"/>
          <p:cNvSpPr/>
          <p:nvPr userDrawn="1"/>
        </p:nvSpPr>
        <p:spPr>
          <a:xfrm>
            <a:off x="0" y="4728898"/>
            <a:ext cx="9144000" cy="1708150"/>
          </a:xfrm>
          <a:prstGeom prst="rect">
            <a:avLst/>
          </a:prstGeom>
          <a:solidFill>
            <a:srgbClr val="28805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0" y="4728898"/>
            <a:ext cx="9144000" cy="0"/>
          </a:xfrm>
          <a:prstGeom prst="line">
            <a:avLst/>
          </a:prstGeom>
          <a:ln w="50800">
            <a:solidFill>
              <a:srgbClr val="D99C2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6426743"/>
            <a:ext cx="9169400" cy="48773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381000" y="163941"/>
            <a:ext cx="5706534" cy="590931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algn="r">
              <a:defRPr lang="en-US" sz="3600" dirty="0">
                <a:solidFill>
                  <a:schemeClr val="tx1">
                    <a:lumMod val="75000"/>
                  </a:schemeClr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13916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Bulleted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6356" y="234539"/>
            <a:ext cx="8235244" cy="590931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>
              <a:defRPr lang="en-US" dirty="0"/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457200" y="1195349"/>
            <a:ext cx="8229600" cy="4068763"/>
          </a:xfrm>
        </p:spPr>
        <p:txBody>
          <a:bodyPr/>
          <a:lstStyle>
            <a:lvl2pPr marL="914400" indent="-290513">
              <a:defRPr>
                <a:solidFill>
                  <a:schemeClr val="tx1">
                    <a:lumMod val="75000"/>
                  </a:schemeClr>
                </a:solidFill>
              </a:defRPr>
            </a:lvl2pPr>
            <a:lvl3pPr marL="1260475" indent="-290513">
              <a:defRPr sz="2400">
                <a:solidFill>
                  <a:schemeClr val="tx1">
                    <a:lumMod val="75000"/>
                  </a:schemeClr>
                </a:solidFill>
              </a:defRPr>
            </a:lvl3pPr>
            <a:lvl4pPr marL="1600200" indent="-228600">
              <a:buFont typeface="Wingdings" panose="05000000000000000000" pitchFamily="2" charset="2"/>
              <a:buChar char="§"/>
              <a:defRPr sz="2000">
                <a:solidFill>
                  <a:schemeClr val="tx1">
                    <a:lumMod val="75000"/>
                  </a:schemeClr>
                </a:solidFill>
              </a:defRPr>
            </a:lvl4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</p:spTree>
    <p:extLst>
      <p:ext uri="{BB962C8B-B14F-4D97-AF65-F5344CB8AC3E}">
        <p14:creationId xmlns:p14="http://schemas.microsoft.com/office/powerpoint/2010/main" val="359178648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008" userDrawn="1">
          <p15:clr>
            <a:srgbClr val="FBAE40"/>
          </p15:clr>
        </p15:guide>
        <p15:guide id="2" pos="480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Lead-in Head, and Bulleted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756356" y="234539"/>
            <a:ext cx="8235244" cy="590931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>
              <a:defRPr lang="en-US" dirty="0"/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1"/>
          </p:nvPr>
        </p:nvSpPr>
        <p:spPr>
          <a:xfrm>
            <a:off x="457200" y="1295400"/>
            <a:ext cx="8229600" cy="381000"/>
          </a:xfrm>
        </p:spPr>
        <p:txBody>
          <a:bodyPr anchor="ctr">
            <a:noAutofit/>
          </a:bodyPr>
          <a:lstStyle>
            <a:lvl1pPr marL="346075" indent="0">
              <a:buNone/>
              <a:defRPr sz="32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41449"/>
            <a:ext cx="8229600" cy="4068763"/>
          </a:xfrm>
        </p:spPr>
        <p:txBody>
          <a:bodyPr/>
          <a:lstStyle>
            <a:lvl2pPr marL="914400" indent="-290513">
              <a:defRPr>
                <a:solidFill>
                  <a:schemeClr val="tx1">
                    <a:lumMod val="75000"/>
                  </a:schemeClr>
                </a:solidFill>
              </a:defRPr>
            </a:lvl2pPr>
            <a:lvl3pPr marL="1260475" indent="-290513">
              <a:defRPr sz="2400">
                <a:solidFill>
                  <a:schemeClr val="tx1">
                    <a:lumMod val="75000"/>
                  </a:schemeClr>
                </a:solidFill>
              </a:defRPr>
            </a:lvl3pPr>
            <a:lvl4pPr marL="1600200" indent="-228600">
              <a:buFont typeface="Wingdings" panose="05000000000000000000" pitchFamily="2" charset="2"/>
              <a:buChar char="§"/>
              <a:defRPr sz="2000">
                <a:solidFill>
                  <a:schemeClr val="tx1">
                    <a:lumMod val="75000"/>
                  </a:schemeClr>
                </a:solidFill>
              </a:defRPr>
            </a:lvl4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</p:spTree>
    <p:extLst>
      <p:ext uri="{BB962C8B-B14F-4D97-AF65-F5344CB8AC3E}">
        <p14:creationId xmlns:p14="http://schemas.microsoft.com/office/powerpoint/2010/main" val="235182776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008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, Lead-in Head, and Bulleted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756356" y="234539"/>
            <a:ext cx="8235244" cy="590931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>
              <a:defRPr lang="en-US" dirty="0"/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1"/>
          </p:nvPr>
        </p:nvSpPr>
        <p:spPr>
          <a:xfrm>
            <a:off x="457200" y="1295400"/>
            <a:ext cx="8229600" cy="381000"/>
          </a:xfrm>
        </p:spPr>
        <p:txBody>
          <a:bodyPr anchor="ctr">
            <a:noAutofit/>
          </a:bodyPr>
          <a:lstStyle>
            <a:lvl1pPr marL="346075" indent="0">
              <a:buNone/>
              <a:defRPr sz="32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41449"/>
            <a:ext cx="8229600" cy="1916151"/>
          </a:xfrm>
        </p:spPr>
        <p:txBody>
          <a:bodyPr/>
          <a:lstStyle>
            <a:lvl2pPr marL="914400" indent="-290513">
              <a:defRPr>
                <a:solidFill>
                  <a:schemeClr val="tx1">
                    <a:lumMod val="75000"/>
                  </a:schemeClr>
                </a:solidFill>
              </a:defRPr>
            </a:lvl2pPr>
            <a:lvl3pPr marL="1260475" indent="-290513">
              <a:defRPr sz="2400">
                <a:solidFill>
                  <a:schemeClr val="tx1">
                    <a:lumMod val="75000"/>
                  </a:schemeClr>
                </a:solidFill>
              </a:defRPr>
            </a:lvl3pPr>
            <a:lvl4pPr marL="1600200" indent="-228600">
              <a:buFont typeface="Wingdings" panose="05000000000000000000" pitchFamily="2" charset="2"/>
              <a:buChar char="§"/>
              <a:defRPr sz="2000">
                <a:solidFill>
                  <a:schemeClr val="tx1">
                    <a:lumMod val="75000"/>
                  </a:schemeClr>
                </a:solidFill>
              </a:defRPr>
            </a:lvl4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2"/>
          </p:nvPr>
        </p:nvSpPr>
        <p:spPr>
          <a:xfrm>
            <a:off x="457200" y="3886200"/>
            <a:ext cx="8229600" cy="2005051"/>
          </a:xfrm>
        </p:spPr>
        <p:txBody>
          <a:bodyPr/>
          <a:lstStyle>
            <a:lvl2pPr marL="914400" indent="-290513">
              <a:defRPr>
                <a:solidFill>
                  <a:schemeClr val="tx1">
                    <a:lumMod val="75000"/>
                  </a:schemeClr>
                </a:solidFill>
              </a:defRPr>
            </a:lvl2pPr>
            <a:lvl3pPr marL="1260475" indent="-290513">
              <a:defRPr sz="2400">
                <a:solidFill>
                  <a:schemeClr val="tx1">
                    <a:lumMod val="75000"/>
                  </a:schemeClr>
                </a:solidFill>
              </a:defRPr>
            </a:lvl3pPr>
            <a:lvl4pPr marL="1600200" indent="-228600">
              <a:buFont typeface="Wingdings" panose="05000000000000000000" pitchFamily="2" charset="2"/>
              <a:buChar char="§"/>
              <a:defRPr sz="2000">
                <a:solidFill>
                  <a:schemeClr val="tx1">
                    <a:lumMod val="75000"/>
                  </a:schemeClr>
                </a:solidFill>
              </a:defRPr>
            </a:lvl4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</p:spTree>
    <p:extLst>
      <p:ext uri="{BB962C8B-B14F-4D97-AF65-F5344CB8AC3E}">
        <p14:creationId xmlns:p14="http://schemas.microsoft.com/office/powerpoint/2010/main" val="317894107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008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Bulleted Li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756356" y="234539"/>
            <a:ext cx="8235244" cy="590931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>
              <a:defRPr lang="en-US" dirty="0"/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56356" y="1143000"/>
            <a:ext cx="4038600" cy="4525963"/>
          </a:xfrm>
        </p:spPr>
        <p:txBody>
          <a:bodyPr>
            <a:normAutofit/>
          </a:bodyPr>
          <a:lstStyle>
            <a:lvl1pPr marL="290513" indent="-290513">
              <a:defRPr sz="2800">
                <a:solidFill>
                  <a:schemeClr val="tx1">
                    <a:lumMod val="75000"/>
                  </a:schemeClr>
                </a:solidFill>
              </a:defRPr>
            </a:lvl1pPr>
            <a:lvl2pPr marL="512763" indent="-222250">
              <a:defRPr sz="2400">
                <a:solidFill>
                  <a:schemeClr val="tx1">
                    <a:lumMod val="75000"/>
                  </a:schemeClr>
                </a:solidFill>
              </a:defRPr>
            </a:lvl2pPr>
            <a:lvl3pPr marL="803275" indent="-290513">
              <a:tabLst>
                <a:tab pos="803275" algn="l"/>
                <a:tab pos="858838" algn="l"/>
              </a:tabLst>
              <a:defRPr sz="2000">
                <a:solidFill>
                  <a:schemeClr val="tx1">
                    <a:lumMod val="75000"/>
                  </a:schemeClr>
                </a:solidFill>
              </a:defRPr>
            </a:lvl3pPr>
            <a:lvl4pPr marL="1081088" indent="-277813">
              <a:buFont typeface="Wingdings" panose="05000000000000000000" pitchFamily="2" charset="2"/>
              <a:buChar char="§"/>
              <a:defRPr sz="1800">
                <a:solidFill>
                  <a:schemeClr val="tx1">
                    <a:lumMod val="75000"/>
                  </a:schemeClr>
                </a:solidFill>
              </a:defRPr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23556" y="1143000"/>
            <a:ext cx="4038600" cy="4525963"/>
          </a:xfrm>
        </p:spPr>
        <p:txBody>
          <a:bodyPr>
            <a:normAutofit/>
          </a:bodyPr>
          <a:lstStyle>
            <a:lvl1pPr marL="282575" indent="-282575">
              <a:defRPr lang="en-US" sz="2800" kern="2000" dirty="0" smtClean="0">
                <a:solidFill>
                  <a:schemeClr val="tx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11175" indent="-220663">
              <a:defRPr lang="en-US" sz="2400" kern="1200" dirty="0" smtClean="0">
                <a:solidFill>
                  <a:schemeClr val="tx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804863" indent="-293688">
              <a:defRPr lang="en-US" sz="2000" kern="1200" baseline="0" dirty="0" smtClean="0">
                <a:solidFill>
                  <a:schemeClr val="tx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89025" indent="-285750">
              <a:buFont typeface="Wingdings" panose="05000000000000000000" pitchFamily="2" charset="2"/>
              <a:buChar char="§"/>
              <a:defRPr lang="en-US" sz="1800" kern="1200" dirty="0" smtClean="0">
                <a:solidFill>
                  <a:schemeClr val="tx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</p:spTree>
    <p:extLst>
      <p:ext uri="{BB962C8B-B14F-4D97-AF65-F5344CB8AC3E}">
        <p14:creationId xmlns:p14="http://schemas.microsoft.com/office/powerpoint/2010/main" val="205903463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008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Bulleted Lists with Head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756356" y="234539"/>
            <a:ext cx="8235244" cy="590931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>
              <a:defRPr lang="en-US" dirty="0"/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755650" y="1173163"/>
            <a:ext cx="4044950" cy="639762"/>
          </a:xfrm>
        </p:spPr>
        <p:txBody>
          <a:bodyPr/>
          <a:lstStyle>
            <a:lvl1pPr marL="0" indent="0">
              <a:buNone/>
              <a:defRPr sz="2800" b="1"/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sz="quarter" idx="16"/>
          </p:nvPr>
        </p:nvSpPr>
        <p:spPr>
          <a:xfrm>
            <a:off x="755650" y="1901825"/>
            <a:ext cx="4044950" cy="3962400"/>
          </a:xfrm>
        </p:spPr>
        <p:txBody>
          <a:bodyPr/>
          <a:lstStyle>
            <a:lvl1pPr marL="237744">
              <a:defRPr sz="2800"/>
            </a:lvl1pPr>
            <a:lvl2pPr marL="457200" indent="-219456">
              <a:defRPr sz="2400"/>
            </a:lvl2pPr>
            <a:lvl3pPr marL="685800" indent="-237744">
              <a:defRPr sz="2000"/>
            </a:lvl3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7" hasCustomPrompt="1"/>
          </p:nvPr>
        </p:nvSpPr>
        <p:spPr>
          <a:xfrm>
            <a:off x="4953000" y="1181100"/>
            <a:ext cx="4038600" cy="660400"/>
          </a:xfrm>
        </p:spPr>
        <p:txBody>
          <a:bodyPr/>
          <a:lstStyle>
            <a:lvl1pPr marL="0" indent="0">
              <a:buNone/>
              <a:defRPr sz="2800" b="1"/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8"/>
          </p:nvPr>
        </p:nvSpPr>
        <p:spPr>
          <a:xfrm>
            <a:off x="4953000" y="1901825"/>
            <a:ext cx="4038600" cy="3962400"/>
          </a:xfrm>
        </p:spPr>
        <p:txBody>
          <a:bodyPr/>
          <a:lstStyle>
            <a:lvl1pPr marL="237744" indent="-274320">
              <a:defRPr sz="2800"/>
            </a:lvl1pPr>
            <a:lvl2pPr marL="457200" indent="-219456">
              <a:defRPr sz="2400"/>
            </a:lvl2pPr>
            <a:lvl3pPr marL="685800" indent="-237744">
              <a:defRPr sz="2000"/>
            </a:lvl3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173842473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008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ulleted List and Fig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756356" y="234539"/>
            <a:ext cx="8235244" cy="590931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>
              <a:defRPr lang="en-US" dirty="0"/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1219200"/>
            <a:ext cx="4038600" cy="4525963"/>
          </a:xfrm>
        </p:spPr>
        <p:txBody>
          <a:bodyPr>
            <a:normAutofit/>
          </a:bodyPr>
          <a:lstStyle>
            <a:lvl1pPr marL="290513" indent="-290513">
              <a:defRPr sz="2800">
                <a:solidFill>
                  <a:schemeClr val="tx1">
                    <a:lumMod val="75000"/>
                  </a:schemeClr>
                </a:solidFill>
              </a:defRPr>
            </a:lvl1pPr>
            <a:lvl2pPr marL="512763" indent="-222250">
              <a:defRPr sz="2400">
                <a:solidFill>
                  <a:schemeClr val="tx1">
                    <a:lumMod val="75000"/>
                  </a:schemeClr>
                </a:solidFill>
              </a:defRPr>
            </a:lvl2pPr>
            <a:lvl3pPr marL="803275" indent="-290513">
              <a:tabLst>
                <a:tab pos="803275" algn="l"/>
                <a:tab pos="858838" algn="l"/>
              </a:tabLst>
              <a:defRPr sz="2000">
                <a:solidFill>
                  <a:schemeClr val="tx1">
                    <a:lumMod val="75000"/>
                  </a:schemeClr>
                </a:solidFill>
              </a:defRPr>
            </a:lvl3pPr>
            <a:lvl4pPr marL="1081088" indent="-277813">
              <a:buFont typeface="Wingdings" panose="05000000000000000000" pitchFamily="2" charset="2"/>
              <a:buChar char="§"/>
              <a:defRPr sz="1800">
                <a:solidFill>
                  <a:schemeClr val="tx1">
                    <a:lumMod val="75000"/>
                  </a:schemeClr>
                </a:solidFill>
              </a:defRPr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7" name="Picture Placeholder 6"/>
          <p:cNvSpPr>
            <a:spLocks noGrp="1"/>
          </p:cNvSpPr>
          <p:nvPr>
            <p:ph type="pic" sz="quarter" idx="12"/>
          </p:nvPr>
        </p:nvSpPr>
        <p:spPr>
          <a:xfrm>
            <a:off x="4953000" y="1219200"/>
            <a:ext cx="3733800" cy="4526280"/>
          </a:xfrm>
        </p:spPr>
        <p:txBody>
          <a:bodyPr rtlCol="0">
            <a:normAutofit/>
          </a:bodyPr>
          <a:lstStyle/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2753676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008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2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microsoft.com/office/2007/relationships/hdphoto" Target="../media/hdphoto1.wdp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 userDrawn="1"/>
        </p:nvSpPr>
        <p:spPr>
          <a:xfrm>
            <a:off x="0" y="6356350"/>
            <a:ext cx="9144000" cy="50729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Date Placeholder 3"/>
          <p:cNvSpPr txBox="1">
            <a:spLocks/>
          </p:cNvSpPr>
          <p:nvPr userDrawn="1"/>
        </p:nvSpPr>
        <p:spPr>
          <a:xfrm>
            <a:off x="101599" y="6470650"/>
            <a:ext cx="2422525" cy="365125"/>
          </a:xfrm>
          <a:prstGeom prst="rect">
            <a:avLst/>
          </a:prstGeom>
        </p:spPr>
        <p:txBody>
          <a:bodyPr anchor="ctr"/>
          <a:lstStyle>
            <a:defPPr>
              <a:defRPr lang="en-US"/>
            </a:defPPr>
            <a:lvl1pPr marL="0" algn="l" defTabSz="914400" rtl="0" eaLnBrk="1" latinLnBrk="0" hangingPunct="1">
              <a:defRPr sz="1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900" b="1" dirty="0">
                <a:solidFill>
                  <a:srgbClr val="585858"/>
                </a:solidFill>
              </a:rPr>
              <a:t>Copyright ©2019 F.A. Davis Company</a:t>
            </a:r>
          </a:p>
        </p:txBody>
      </p:sp>
      <p:pic>
        <p:nvPicPr>
          <p:cNvPr id="12" name="Picture 13"/>
          <p:cNvPicPr>
            <a:picLocks noChangeAspect="1"/>
          </p:cNvPicPr>
          <p:nvPr userDrawn="1"/>
        </p:nvPicPr>
        <p:blipFill>
          <a:blip r:embed="rId19" cstate="print">
            <a:clrChange>
              <a:clrFrom>
                <a:srgbClr val="FFFFFE"/>
              </a:clrFrom>
              <a:clrTo>
                <a:srgbClr val="FFFFFE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20">
                    <a14:imgEffect>
                      <a14:saturation sat="3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77294" y="6492183"/>
            <a:ext cx="1005840" cy="3545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Picture 12"/>
          <p:cNvPicPr preferRelativeResize="0">
            <a:picLocks/>
          </p:cNvPicPr>
          <p:nvPr userDrawn="1"/>
        </p:nvPicPr>
        <p:blipFill>
          <a:blip r:embed="rId21"/>
          <a:stretch>
            <a:fillRect/>
          </a:stretch>
        </p:blipFill>
        <p:spPr>
          <a:xfrm>
            <a:off x="0" y="6434694"/>
            <a:ext cx="9171432" cy="45719"/>
          </a:xfrm>
          <a:prstGeom prst="rect">
            <a:avLst/>
          </a:prstGeom>
        </p:spPr>
      </p:pic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762000" y="239154"/>
            <a:ext cx="8229600" cy="590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altLang="en-US"/>
              <a:t>Click to edit Master title style</a:t>
            </a:r>
            <a:endParaRPr lang="en-US" altLang="en-US" dirty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2954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endParaRPr lang="en-US" altLang="en-US" dirty="0"/>
          </a:p>
          <a:p>
            <a:pPr lvl="2"/>
            <a:endParaRPr lang="en-US" altLang="en-US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0" y="990600"/>
            <a:ext cx="9144000" cy="0"/>
          </a:xfrm>
          <a:prstGeom prst="line">
            <a:avLst/>
          </a:prstGeom>
          <a:ln w="12700">
            <a:solidFill>
              <a:srgbClr val="D99C2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Picture 13"/>
          <p:cNvPicPr preferRelativeResize="0">
            <a:picLocks/>
          </p:cNvPicPr>
          <p:nvPr userDrawn="1"/>
        </p:nvPicPr>
        <p:blipFill>
          <a:blip r:embed="rId21"/>
          <a:stretch>
            <a:fillRect/>
          </a:stretch>
        </p:blipFill>
        <p:spPr>
          <a:xfrm>
            <a:off x="0" y="6364006"/>
            <a:ext cx="9171432" cy="45719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0" y="6400800"/>
            <a:ext cx="9144000" cy="45719"/>
          </a:xfrm>
          <a:prstGeom prst="rect">
            <a:avLst/>
          </a:prstGeom>
          <a:solidFill>
            <a:srgbClr val="28805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  <p:sldLayoutId id="2147483682" r:id="rId2"/>
    <p:sldLayoutId id="2147483695" r:id="rId3"/>
    <p:sldLayoutId id="2147483683" r:id="rId4"/>
    <p:sldLayoutId id="2147483684" r:id="rId5"/>
    <p:sldLayoutId id="2147483692" r:id="rId6"/>
    <p:sldLayoutId id="2147483678" r:id="rId7"/>
    <p:sldLayoutId id="2147483679" r:id="rId8"/>
    <p:sldLayoutId id="2147483680" r:id="rId9"/>
    <p:sldLayoutId id="2147483685" r:id="rId10"/>
    <p:sldLayoutId id="2147483686" r:id="rId11"/>
    <p:sldLayoutId id="2147483687" r:id="rId12"/>
    <p:sldLayoutId id="2147483688" r:id="rId13"/>
    <p:sldLayoutId id="2147483689" r:id="rId14"/>
    <p:sldLayoutId id="2147483690" r:id="rId15"/>
    <p:sldLayoutId id="2147483696" r:id="rId16"/>
    <p:sldLayoutId id="2147483697" r:id="rId17"/>
  </p:sldLayoutIdLst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lang="en-US" sz="3600" kern="1200">
          <a:solidFill>
            <a:srgbClr val="D99C21"/>
          </a:solidFill>
          <a:latin typeface="+mn-lt"/>
          <a:ea typeface="+mn-ea"/>
          <a:cs typeface="+mn-cs"/>
        </a:defRPr>
      </a:lvl1pPr>
      <a:lvl2pPr algn="ctr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rgbClr val="D99C21"/>
          </a:solidFill>
          <a:latin typeface="Calibri" panose="020F0502020204030204" pitchFamily="34" charset="0"/>
        </a:defRPr>
      </a:lvl2pPr>
      <a:lvl3pPr algn="ctr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rgbClr val="D99C21"/>
          </a:solidFill>
          <a:latin typeface="Calibri" panose="020F0502020204030204" pitchFamily="34" charset="0"/>
        </a:defRPr>
      </a:lvl3pPr>
      <a:lvl4pPr algn="ctr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rgbClr val="D99C21"/>
          </a:solidFill>
          <a:latin typeface="Calibri" panose="020F0502020204030204" pitchFamily="34" charset="0"/>
        </a:defRPr>
      </a:lvl4pPr>
      <a:lvl5pPr algn="ctr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rgbClr val="D99C21"/>
          </a:solidFill>
          <a:latin typeface="Calibri" panose="020F0502020204030204" pitchFamily="34" charset="0"/>
        </a:defRPr>
      </a:lvl5pPr>
      <a:lvl6pPr marL="457200" algn="ctr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rgbClr val="D99C21"/>
          </a:solidFill>
          <a:latin typeface="Calibri" panose="020F0502020204030204" pitchFamily="34" charset="0"/>
        </a:defRPr>
      </a:lvl6pPr>
      <a:lvl7pPr marL="914400" algn="ctr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rgbClr val="D99C21"/>
          </a:solidFill>
          <a:latin typeface="Calibri" panose="020F0502020204030204" pitchFamily="34" charset="0"/>
        </a:defRPr>
      </a:lvl7pPr>
      <a:lvl8pPr marL="1371600" algn="ctr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rgbClr val="D99C21"/>
          </a:solidFill>
          <a:latin typeface="Calibri" panose="020F0502020204030204" pitchFamily="34" charset="0"/>
        </a:defRPr>
      </a:lvl8pPr>
      <a:lvl9pPr marL="1828800" algn="ctr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rgbClr val="D99C21"/>
          </a:solidFill>
          <a:latin typeface="Calibri" panose="020F0502020204030204" pitchFamily="34" charset="0"/>
        </a:defRPr>
      </a:lvl9pPr>
    </p:titleStyle>
    <p:bodyStyle>
      <a:lvl1pPr marL="623888" indent="-277813" algn="l" rtl="0" eaLnBrk="1" fontAlgn="base" hangingPunct="1">
        <a:spcBef>
          <a:spcPct val="20000"/>
        </a:spcBef>
        <a:spcAft>
          <a:spcPct val="0"/>
        </a:spcAft>
        <a:buClr>
          <a:srgbClr val="28805C"/>
        </a:buClr>
        <a:buFont typeface="Wingdings" panose="05000000000000000000" pitchFamily="2" charset="2"/>
        <a:buChar char="§"/>
        <a:defRPr lang="en-US" sz="3200" kern="2000" dirty="0">
          <a:solidFill>
            <a:schemeClr val="tx1">
              <a:lumMod val="75000"/>
            </a:schemeClr>
          </a:solidFill>
          <a:latin typeface="+mn-lt"/>
          <a:ea typeface="+mn-ea"/>
          <a:cs typeface="+mn-cs"/>
        </a:defRPr>
      </a:lvl1pPr>
      <a:lvl2pPr marL="914400" indent="-290513" algn="l" rtl="0" eaLnBrk="1" fontAlgn="base" hangingPunct="1">
        <a:spcBef>
          <a:spcPct val="20000"/>
        </a:spcBef>
        <a:spcAft>
          <a:spcPct val="0"/>
        </a:spcAft>
        <a:buClr>
          <a:srgbClr val="D99C21"/>
        </a:buClr>
        <a:buFont typeface="Arial" panose="020B0604020202020204" pitchFamily="34" charset="0"/>
        <a:buChar char="•"/>
        <a:defRPr lang="en-US" sz="2800" kern="1200" dirty="0">
          <a:solidFill>
            <a:schemeClr val="tx1">
              <a:lumMod val="75000"/>
            </a:schemeClr>
          </a:solidFill>
          <a:latin typeface="+mn-lt"/>
          <a:ea typeface="+mn-ea"/>
          <a:cs typeface="+mn-cs"/>
        </a:defRPr>
      </a:lvl2pPr>
      <a:lvl3pPr marL="1260475" indent="-290513" algn="l" rtl="0" eaLnBrk="1" fontAlgn="base" hangingPunct="1">
        <a:spcBef>
          <a:spcPct val="20000"/>
        </a:spcBef>
        <a:spcAft>
          <a:spcPct val="0"/>
        </a:spcAft>
        <a:buClr>
          <a:srgbClr val="737373"/>
        </a:buClr>
        <a:buFont typeface="Calibri" panose="020F0502020204030204" pitchFamily="34" charset="0"/>
        <a:buChar char="‒"/>
        <a:tabLst>
          <a:tab pos="858838" algn="l"/>
        </a:tabLst>
        <a:defRPr sz="2800" kern="1200">
          <a:solidFill>
            <a:schemeClr val="tx1">
              <a:lumMod val="75000"/>
            </a:schemeClr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Placeholder 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ChangeAspect="1"/>
          </p:cNvPicPr>
          <p:nvPr>
            <p:ph type="pic" sz="quarter" idx="14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139" r="3139"/>
          <a:stretch>
            <a:fillRect/>
          </a:stretch>
        </p:blipFill>
        <p:spPr/>
      </p:pic>
      <p:sp>
        <p:nvSpPr>
          <p:cNvPr id="3" name="Subtitle 2">
            <a:extLst>
              <a:ext uri="{FF2B5EF4-FFF2-40B4-BE49-F238E27FC236}">
                <a16:creationId xmlns:a16="http://schemas.microsoft.com/office/drawing/2014/main" id="{DF2954A0-4AD9-4100-B339-49CCBB80A0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en-US" altLang="en-US" dirty="0"/>
              <a:t>Chapter 78</a:t>
            </a:r>
            <a:endParaRPr lang="en-US" dirty="0"/>
          </a:p>
        </p:txBody>
      </p:sp>
      <p:sp>
        <p:nvSpPr>
          <p:cNvPr id="4" name="Text Placeholder 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3423557" y="3008008"/>
            <a:ext cx="5410200" cy="1030591"/>
          </a:xfrm>
        </p:spPr>
        <p:txBody>
          <a:bodyPr/>
          <a:lstStyle/>
          <a:p>
            <a:r>
              <a:rPr lang="en-US" dirty="0"/>
              <a:t>Palliative Care and Pain Management</a:t>
            </a:r>
          </a:p>
        </p:txBody>
      </p:sp>
      <p:sp>
        <p:nvSpPr>
          <p:cNvPr id="4098" name="Title 1">
            <a:extLst>
              <a:ext uri="{FF2B5EF4-FFF2-40B4-BE49-F238E27FC236}">
                <a16:creationId xmlns:a16="http://schemas.microsoft.com/office/drawing/2014/main" id="{315CE3B7-126A-4411-927D-163C12CED9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 Week 7</a:t>
            </a: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41816855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>
            <a:extLst>
              <a:ext uri="{FF2B5EF4-FFF2-40B4-BE49-F238E27FC236}">
                <a16:creationId xmlns:a16="http://schemas.microsoft.com/office/drawing/2014/main" id="{E344FAD6-76E6-449B-95A6-91436CF825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Initiating Palliative Care</a:t>
            </a:r>
            <a:endParaRPr lang="en-US" altLang="en-US" dirty="0"/>
          </a:p>
        </p:txBody>
      </p:sp>
      <p:sp>
        <p:nvSpPr>
          <p:cNvPr id="18435" name="Content Placeholder 2">
            <a:extLst>
              <a:ext uri="{FF2B5EF4-FFF2-40B4-BE49-F238E27FC236}">
                <a16:creationId xmlns:a16="http://schemas.microsoft.com/office/drawing/2014/main" id="{C4FDC5EB-72AE-4803-B487-42D9867AD4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/>
              <a:t>Initial discussion related to end-of-life decisions in general</a:t>
            </a:r>
          </a:p>
          <a:p>
            <a:r>
              <a:rPr lang="en-US" altLang="en-US"/>
              <a:t>Importance of trusting relationship</a:t>
            </a:r>
          </a:p>
          <a:p>
            <a:r>
              <a:rPr lang="en-US" altLang="en-US"/>
              <a:t>Importance of open communication</a:t>
            </a:r>
          </a:p>
          <a:p>
            <a:pPr lvl="1"/>
            <a:r>
              <a:rPr lang="en-US" altLang="en-US"/>
              <a:t>Open-ended questions</a:t>
            </a: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76928546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>
            <a:extLst>
              <a:ext uri="{FF2B5EF4-FFF2-40B4-BE49-F238E27FC236}">
                <a16:creationId xmlns:a16="http://schemas.microsoft.com/office/drawing/2014/main" id="{D9B8A9D4-4CAC-4474-A23D-2BD99DD998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Aspects of Palliative Care</a:t>
            </a:r>
            <a:endParaRPr lang="en-US" altLang="en-US" dirty="0"/>
          </a:p>
        </p:txBody>
      </p:sp>
      <p:sp>
        <p:nvSpPr>
          <p:cNvPr id="19459" name="Content Placeholder 2">
            <a:extLst>
              <a:ext uri="{FF2B5EF4-FFF2-40B4-BE49-F238E27FC236}">
                <a16:creationId xmlns:a16="http://schemas.microsoft.com/office/drawing/2014/main" id="{AE6DCA6D-C416-4082-A04D-8A8A9221E6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/>
              <a:t>Total pain: the sum of the patient’s physical, psychological, social, and spiritual pain</a:t>
            </a:r>
          </a:p>
          <a:p>
            <a:r>
              <a:rPr lang="en-US" altLang="en-US" dirty="0"/>
              <a:t>Managing total pain</a:t>
            </a:r>
          </a:p>
          <a:p>
            <a:r>
              <a:rPr lang="en-US" altLang="en-US" dirty="0"/>
              <a:t>Spiritual care</a:t>
            </a:r>
          </a:p>
          <a:p>
            <a:pPr lvl="1"/>
            <a:r>
              <a:rPr lang="en-US" altLang="en-US" dirty="0"/>
              <a:t>Spiritual suffering and inner resource deficiency</a:t>
            </a:r>
          </a:p>
        </p:txBody>
      </p:sp>
    </p:spTree>
    <p:extLst>
      <p:ext uri="{BB962C8B-B14F-4D97-AF65-F5344CB8AC3E}">
        <p14:creationId xmlns:p14="http://schemas.microsoft.com/office/powerpoint/2010/main" val="152780874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>
            <a:extLst>
              <a:ext uri="{FF2B5EF4-FFF2-40B4-BE49-F238E27FC236}">
                <a16:creationId xmlns:a16="http://schemas.microsoft.com/office/drawing/2014/main" id="{F657ED3A-7808-4237-AC23-9B380AB49D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Physical Care</a:t>
            </a:r>
            <a:endParaRPr lang="en-US" altLang="en-US" dirty="0"/>
          </a:p>
        </p:txBody>
      </p:sp>
      <p:sp>
        <p:nvSpPr>
          <p:cNvPr id="20483" name="Content Placeholder 2">
            <a:extLst>
              <a:ext uri="{FF2B5EF4-FFF2-40B4-BE49-F238E27FC236}">
                <a16:creationId xmlns:a16="http://schemas.microsoft.com/office/drawing/2014/main" id="{18443440-0EB5-4596-A2D5-F866E9F6614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/>
              <a:t>Optimize quality of life by managing common physical symptoms</a:t>
            </a:r>
          </a:p>
          <a:p>
            <a:r>
              <a:rPr lang="en-US" altLang="en-US"/>
              <a:t>Pain: one of the most prevalent symptoms near end of life</a:t>
            </a:r>
          </a:p>
          <a:p>
            <a:pPr lvl="1"/>
            <a:r>
              <a:rPr lang="en-US" altLang="en-US"/>
              <a:t>Multidimensional experience</a:t>
            </a:r>
          </a:p>
          <a:p>
            <a:pPr lvl="1"/>
            <a:r>
              <a:rPr lang="en-US" altLang="en-US"/>
              <a:t>Standard treatment: opioid analgesics</a:t>
            </a: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427323633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>
            <a:extLst>
              <a:ext uri="{FF2B5EF4-FFF2-40B4-BE49-F238E27FC236}">
                <a16:creationId xmlns:a16="http://schemas.microsoft.com/office/drawing/2014/main" id="{A64EF86A-4820-4C36-B4E6-58A872FEB4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Most Difficult End-of-Life Symptoms</a:t>
            </a:r>
            <a:endParaRPr lang="en-US" altLang="en-US" dirty="0"/>
          </a:p>
        </p:txBody>
      </p:sp>
      <p:sp>
        <p:nvSpPr>
          <p:cNvPr id="21507" name="Content Placeholder 2">
            <a:extLst>
              <a:ext uri="{FF2B5EF4-FFF2-40B4-BE49-F238E27FC236}">
                <a16:creationId xmlns:a16="http://schemas.microsoft.com/office/drawing/2014/main" id="{A777EDA1-385A-41E2-9140-D801F3EF3C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/>
              <a:t>Pain</a:t>
            </a:r>
          </a:p>
          <a:p>
            <a:r>
              <a:rPr lang="en-US" altLang="en-US" dirty="0"/>
              <a:t>Respiratory distress</a:t>
            </a:r>
          </a:p>
          <a:p>
            <a:r>
              <a:rPr lang="en-US" altLang="en-US" dirty="0" err="1"/>
              <a:t>Confusional</a:t>
            </a:r>
            <a:r>
              <a:rPr lang="en-US" altLang="en-US" dirty="0"/>
              <a:t> states</a:t>
            </a:r>
          </a:p>
          <a:p>
            <a:r>
              <a:rPr lang="en-US" altLang="en-US" dirty="0"/>
              <a:t>Mild symptoms may cause severe distress, especially if the meaning of the symptom is frightening—</a:t>
            </a:r>
            <a:r>
              <a:rPr lang="en-US" dirty="0"/>
              <a:t>that is</a:t>
            </a:r>
            <a:r>
              <a:rPr lang="en-US" altLang="en-US" dirty="0"/>
              <a:t>, if it signifies that death is near</a:t>
            </a:r>
          </a:p>
        </p:txBody>
      </p:sp>
    </p:spTree>
    <p:extLst>
      <p:ext uri="{BB962C8B-B14F-4D97-AF65-F5344CB8AC3E}">
        <p14:creationId xmlns:p14="http://schemas.microsoft.com/office/powerpoint/2010/main" val="390488398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>
            <a:extLst>
              <a:ext uri="{FF2B5EF4-FFF2-40B4-BE49-F238E27FC236}">
                <a16:creationId xmlns:a16="http://schemas.microsoft.com/office/drawing/2014/main" id="{44817EFE-1994-428E-B40A-0182BFD308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Palliative Management of Dyspnea</a:t>
            </a:r>
          </a:p>
        </p:txBody>
      </p:sp>
      <p:sp>
        <p:nvSpPr>
          <p:cNvPr id="23555" name="Content Placeholder 2">
            <a:extLst>
              <a:ext uri="{FF2B5EF4-FFF2-40B4-BE49-F238E27FC236}">
                <a16:creationId xmlns:a16="http://schemas.microsoft.com/office/drawing/2014/main" id="{72A41A19-FC5C-4AFE-979F-E5F94B8E71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195349"/>
            <a:ext cx="8229600" cy="4214851"/>
          </a:xfrm>
        </p:spPr>
        <p:txBody>
          <a:bodyPr/>
          <a:lstStyle/>
          <a:p>
            <a:r>
              <a:rPr lang="en-US" altLang="en-US" dirty="0"/>
              <a:t>Assessment—dyspnea—multidimensional symptom</a:t>
            </a:r>
          </a:p>
          <a:p>
            <a:r>
              <a:rPr lang="en-US" altLang="en-US" dirty="0"/>
              <a:t>Usually progressive and upsetting symptom in patients with organic disease</a:t>
            </a:r>
          </a:p>
          <a:p>
            <a:r>
              <a:rPr lang="en-US" altLang="en-US" dirty="0"/>
              <a:t>Relief aimed at diagnosing underlying disease process</a:t>
            </a:r>
          </a:p>
          <a:p>
            <a:r>
              <a:rPr lang="en-US" altLang="en-US" dirty="0"/>
              <a:t>Subcutaneous morphine, O </a:t>
            </a:r>
            <a:r>
              <a:rPr lang="en-US" dirty="0"/>
              <a:t>subscript 2</a:t>
            </a:r>
            <a:r>
              <a:rPr lang="en-US" altLang="en-US" dirty="0"/>
              <a:t> if hypoxic</a:t>
            </a:r>
          </a:p>
        </p:txBody>
      </p:sp>
    </p:spTree>
    <p:extLst>
      <p:ext uri="{BB962C8B-B14F-4D97-AF65-F5344CB8AC3E}">
        <p14:creationId xmlns:p14="http://schemas.microsoft.com/office/powerpoint/2010/main" val="22910883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1">
            <a:extLst>
              <a:ext uri="{FF2B5EF4-FFF2-40B4-BE49-F238E27FC236}">
                <a16:creationId xmlns:a16="http://schemas.microsoft.com/office/drawing/2014/main" id="{A0E2EB8B-AFB4-4D0D-9EF6-97CB62E1DC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Terminal Restlessness</a:t>
            </a:r>
            <a:endParaRPr lang="en-US" altLang="en-US" dirty="0"/>
          </a:p>
        </p:txBody>
      </p:sp>
      <p:sp>
        <p:nvSpPr>
          <p:cNvPr id="25603" name="Content Placeholder 2">
            <a:extLst>
              <a:ext uri="{FF2B5EF4-FFF2-40B4-BE49-F238E27FC236}">
                <a16:creationId xmlns:a16="http://schemas.microsoft.com/office/drawing/2014/main" id="{83DE201E-B762-41D0-A52D-CCDCCE9B3EB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/>
              <a:t>Often upsetting to the family</a:t>
            </a:r>
          </a:p>
          <a:p>
            <a:r>
              <a:rPr lang="en-US" altLang="en-US" dirty="0"/>
              <a:t>Characterized as anguish, anxiety, agitation, or cognitive failure</a:t>
            </a:r>
          </a:p>
          <a:p>
            <a:r>
              <a:rPr lang="en-US" altLang="en-US" dirty="0"/>
              <a:t>Signs and causes</a:t>
            </a:r>
          </a:p>
          <a:p>
            <a:r>
              <a:rPr lang="en-US" altLang="en-US" dirty="0"/>
              <a:t>Treatments</a:t>
            </a:r>
          </a:p>
        </p:txBody>
      </p:sp>
    </p:spTree>
    <p:extLst>
      <p:ext uri="{BB962C8B-B14F-4D97-AF65-F5344CB8AC3E}">
        <p14:creationId xmlns:p14="http://schemas.microsoft.com/office/powerpoint/2010/main" val="169262095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le 1">
            <a:extLst>
              <a:ext uri="{FF2B5EF4-FFF2-40B4-BE49-F238E27FC236}">
                <a16:creationId xmlns:a16="http://schemas.microsoft.com/office/drawing/2014/main" id="{46835B86-0449-4DDD-B797-09E82DA11A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Palliative Management of Delirium </a:t>
            </a:r>
            <a:endParaRPr lang="en-US" altLang="en-US" dirty="0"/>
          </a:p>
        </p:txBody>
      </p:sp>
      <p:sp>
        <p:nvSpPr>
          <p:cNvPr id="26627" name="Content Placeholder 2">
            <a:extLst>
              <a:ext uri="{FF2B5EF4-FFF2-40B4-BE49-F238E27FC236}">
                <a16:creationId xmlns:a16="http://schemas.microsoft.com/office/drawing/2014/main" id="{D60E1F70-5199-4908-9D3E-90C27528CD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195349"/>
            <a:ext cx="8458200" cy="4068763"/>
          </a:xfrm>
        </p:spPr>
        <p:txBody>
          <a:bodyPr/>
          <a:lstStyle/>
          <a:p>
            <a:r>
              <a:rPr lang="en-US" altLang="en-US" dirty="0"/>
              <a:t>One of the most common neurological complications at end of life</a:t>
            </a:r>
          </a:p>
          <a:p>
            <a:r>
              <a:rPr lang="en-US" altLang="en-US" dirty="0"/>
              <a:t>Global dysfunction of cognition associated with disturbances in level of consciousness, attention, orientation, perception, thinking, memory, psychomotor function, sleep–wake cycle, and behavior</a:t>
            </a:r>
          </a:p>
        </p:txBody>
      </p:sp>
    </p:spTree>
    <p:extLst>
      <p:ext uri="{BB962C8B-B14F-4D97-AF65-F5344CB8AC3E}">
        <p14:creationId xmlns:p14="http://schemas.microsoft.com/office/powerpoint/2010/main" val="36931809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itle 1">
            <a:extLst>
              <a:ext uri="{FF2B5EF4-FFF2-40B4-BE49-F238E27FC236}">
                <a16:creationId xmlns:a16="http://schemas.microsoft.com/office/drawing/2014/main" id="{E5F0D8F8-8491-4642-9E3D-D68AB023D9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Management</a:t>
            </a:r>
            <a:endParaRPr lang="en-US" altLang="en-US" dirty="0"/>
          </a:p>
        </p:txBody>
      </p:sp>
      <p:sp>
        <p:nvSpPr>
          <p:cNvPr id="28675" name="Content Placeholder 2">
            <a:extLst>
              <a:ext uri="{FF2B5EF4-FFF2-40B4-BE49-F238E27FC236}">
                <a16:creationId xmlns:a16="http://schemas.microsoft.com/office/drawing/2014/main" id="{55EA35F3-9B3D-4BCE-9552-466D04DE6C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195349"/>
            <a:ext cx="8534400" cy="4519651"/>
          </a:xfrm>
        </p:spPr>
        <p:txBody>
          <a:bodyPr/>
          <a:lstStyle/>
          <a:p>
            <a:r>
              <a:rPr lang="en-US" altLang="en-US" dirty="0"/>
              <a:t>Identify underlying cause and prescribe as appropriate</a:t>
            </a:r>
          </a:p>
          <a:p>
            <a:r>
              <a:rPr lang="en-US" altLang="en-US" dirty="0"/>
              <a:t>Environmental changes and supportive techniques such as reducing unnecessary stimuli, reduction of anxiety</a:t>
            </a:r>
          </a:p>
          <a:p>
            <a:r>
              <a:rPr lang="en-US" altLang="en-US" dirty="0"/>
              <a:t>Chlorpromazine and haloperidol (preferred drug)</a:t>
            </a:r>
          </a:p>
          <a:p>
            <a:r>
              <a:rPr lang="en-US" altLang="en-US" dirty="0"/>
              <a:t>Review Table 20.13 and Table 20.14</a:t>
            </a:r>
          </a:p>
        </p:txBody>
      </p:sp>
    </p:spTree>
    <p:extLst>
      <p:ext uri="{BB962C8B-B14F-4D97-AF65-F5344CB8AC3E}">
        <p14:creationId xmlns:p14="http://schemas.microsoft.com/office/powerpoint/2010/main" val="336968985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itle 1">
            <a:extLst>
              <a:ext uri="{FF2B5EF4-FFF2-40B4-BE49-F238E27FC236}">
                <a16:creationId xmlns:a16="http://schemas.microsoft.com/office/drawing/2014/main" id="{DF2D9F7E-F5AD-4849-8248-F2394AD2EF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Pain Management</a:t>
            </a:r>
            <a:endParaRPr lang="en-US" altLang="en-US" dirty="0"/>
          </a:p>
        </p:txBody>
      </p:sp>
      <p:sp>
        <p:nvSpPr>
          <p:cNvPr id="30723" name="Content Placeholder 2">
            <a:extLst>
              <a:ext uri="{FF2B5EF4-FFF2-40B4-BE49-F238E27FC236}">
                <a16:creationId xmlns:a16="http://schemas.microsoft.com/office/drawing/2014/main" id="{2D433E36-025D-42E2-954F-932DCBB848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/>
              <a:t>Always subjective experience</a:t>
            </a:r>
          </a:p>
          <a:p>
            <a:r>
              <a:rPr lang="en-US" altLang="en-US" dirty="0"/>
              <a:t>“Unpleasant sensory or emotional experience related to actual or potential tissue damage”</a:t>
            </a:r>
          </a:p>
          <a:p>
            <a:r>
              <a:rPr lang="en-US" altLang="en-US" dirty="0"/>
              <a:t>Types of pain</a:t>
            </a:r>
          </a:p>
        </p:txBody>
      </p:sp>
    </p:spTree>
    <p:extLst>
      <p:ext uri="{BB962C8B-B14F-4D97-AF65-F5344CB8AC3E}">
        <p14:creationId xmlns:p14="http://schemas.microsoft.com/office/powerpoint/2010/main" val="234941136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itle 1">
            <a:extLst>
              <a:ext uri="{FF2B5EF4-FFF2-40B4-BE49-F238E27FC236}">
                <a16:creationId xmlns:a16="http://schemas.microsoft.com/office/drawing/2014/main" id="{CD3D2868-60E6-4241-BF27-7180845E66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Common Medications Used for Pain</a:t>
            </a:r>
            <a:endParaRPr lang="en-US" altLang="en-US" dirty="0"/>
          </a:p>
        </p:txBody>
      </p:sp>
      <p:sp>
        <p:nvSpPr>
          <p:cNvPr id="32771" name="Content Placeholder 2">
            <a:extLst>
              <a:ext uri="{FF2B5EF4-FFF2-40B4-BE49-F238E27FC236}">
                <a16:creationId xmlns:a16="http://schemas.microsoft.com/office/drawing/2014/main" id="{A66A7231-DCB3-48CE-B4D7-8D26A3450F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/>
              <a:t>Non-narcotic pain medications</a:t>
            </a:r>
          </a:p>
          <a:p>
            <a:pPr lvl="1"/>
            <a:r>
              <a:rPr lang="en-US" altLang="en-US" dirty="0"/>
              <a:t>Risks</a:t>
            </a:r>
          </a:p>
          <a:p>
            <a:r>
              <a:rPr lang="en-US" altLang="en-US" dirty="0"/>
              <a:t>Non-narcotic prescription pain relievers</a:t>
            </a:r>
          </a:p>
          <a:p>
            <a:r>
              <a:rPr lang="en-US" altLang="en-US" dirty="0"/>
              <a:t>Opioid pain medications</a:t>
            </a:r>
          </a:p>
        </p:txBody>
      </p:sp>
    </p:spTree>
    <p:extLst>
      <p:ext uri="{BB962C8B-B14F-4D97-AF65-F5344CB8AC3E}">
        <p14:creationId xmlns:p14="http://schemas.microsoft.com/office/powerpoint/2010/main" val="34621461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>
            <a:extLst>
              <a:ext uri="{FF2B5EF4-FFF2-40B4-BE49-F238E27FC236}">
                <a16:creationId xmlns:a16="http://schemas.microsoft.com/office/drawing/2014/main" id="{D8E0A572-FE85-42A1-9D38-3E7FAA39ED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Palliative Care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806EE3-7040-4A3D-A59E-6D4FEEEC25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195349"/>
            <a:ext cx="8534400" cy="5129251"/>
          </a:xfrm>
        </p:spPr>
        <p:txBody>
          <a:bodyPr/>
          <a:lstStyle/>
          <a:p>
            <a:r>
              <a:rPr lang="en-US" dirty="0"/>
              <a:t>Provides physical, psychosocial, and spiritual care through thorough assessment and the development of a comprehensive treatment plan</a:t>
            </a:r>
          </a:p>
          <a:p>
            <a:r>
              <a:rPr lang="en-US" dirty="0"/>
              <a:t>Defined as relieving pain without dealing with the cause of the condition</a:t>
            </a:r>
          </a:p>
          <a:p>
            <a:r>
              <a:rPr lang="en-US" dirty="0"/>
              <a:t>W H O definition: patient-centered approach that improves the quality of life of patients and families when they are experiencing life-threatening illnesses (W H O, 2015)</a:t>
            </a:r>
          </a:p>
        </p:txBody>
      </p:sp>
    </p:spTree>
    <p:extLst>
      <p:ext uri="{BB962C8B-B14F-4D97-AF65-F5344CB8AC3E}">
        <p14:creationId xmlns:p14="http://schemas.microsoft.com/office/powerpoint/2010/main" val="58921958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itle 1">
            <a:extLst>
              <a:ext uri="{FF2B5EF4-FFF2-40B4-BE49-F238E27FC236}">
                <a16:creationId xmlns:a16="http://schemas.microsoft.com/office/drawing/2014/main" id="{7A2E39A6-F0B6-4E23-82E3-9B848C30D0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Pain Management (continued)</a:t>
            </a:r>
            <a:endParaRPr lang="en-US" altLang="en-US" dirty="0"/>
          </a:p>
        </p:txBody>
      </p:sp>
      <p:sp>
        <p:nvSpPr>
          <p:cNvPr id="34819" name="Content Placeholder 2">
            <a:extLst>
              <a:ext uri="{FF2B5EF4-FFF2-40B4-BE49-F238E27FC236}">
                <a16:creationId xmlns:a16="http://schemas.microsoft.com/office/drawing/2014/main" id="{33849710-1612-4E0F-BD5B-489F75E907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/>
              <a:t>Acute pain</a:t>
            </a:r>
          </a:p>
          <a:p>
            <a:r>
              <a:rPr lang="en-US" altLang="en-US" dirty="0"/>
              <a:t>Chronic pain</a:t>
            </a:r>
          </a:p>
          <a:p>
            <a:r>
              <a:rPr lang="en-US" altLang="en-US" dirty="0"/>
              <a:t>Assessment</a:t>
            </a:r>
          </a:p>
        </p:txBody>
      </p:sp>
    </p:spTree>
    <p:extLst>
      <p:ext uri="{BB962C8B-B14F-4D97-AF65-F5344CB8AC3E}">
        <p14:creationId xmlns:p14="http://schemas.microsoft.com/office/powerpoint/2010/main" val="28712562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Title 1">
            <a:extLst>
              <a:ext uri="{FF2B5EF4-FFF2-40B4-BE49-F238E27FC236}">
                <a16:creationId xmlns:a16="http://schemas.microsoft.com/office/drawing/2014/main" id="{D877EE45-6CBF-44F9-B840-E51A6C37CC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Chronic Pain Treatment Risks: The Opioid Epidemic</a:t>
            </a:r>
            <a:endParaRPr lang="en-US" altLang="en-US" dirty="0"/>
          </a:p>
        </p:txBody>
      </p:sp>
      <p:sp>
        <p:nvSpPr>
          <p:cNvPr id="35843" name="Content Placeholder 2">
            <a:extLst>
              <a:ext uri="{FF2B5EF4-FFF2-40B4-BE49-F238E27FC236}">
                <a16:creationId xmlns:a16="http://schemas.microsoft.com/office/drawing/2014/main" id="{7ECAE50B-ECDA-4DC4-B345-2B97F1FE64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/>
              <a:t>Opioid Use Disorder (O U D)</a:t>
            </a:r>
          </a:p>
          <a:p>
            <a:r>
              <a:rPr lang="en-US" altLang="en-US" dirty="0"/>
              <a:t>Growing epidemic and attempts at control</a:t>
            </a:r>
          </a:p>
          <a:p>
            <a:r>
              <a:rPr lang="en-US" altLang="en-US" dirty="0"/>
              <a:t>Special populations and opioid medications</a:t>
            </a:r>
          </a:p>
          <a:p>
            <a:r>
              <a:rPr lang="en-US" altLang="en-US" dirty="0"/>
              <a:t>Binswanger and Gordon’s suggestions</a:t>
            </a:r>
          </a:p>
          <a:p>
            <a:r>
              <a:rPr lang="en-US" altLang="en-US" dirty="0"/>
              <a:t>Johns Hopkins Bloomberg School of Public Health’s evidence-based program steps</a:t>
            </a:r>
          </a:p>
        </p:txBody>
      </p:sp>
    </p:spTree>
    <p:extLst>
      <p:ext uri="{BB962C8B-B14F-4D97-AF65-F5344CB8AC3E}">
        <p14:creationId xmlns:p14="http://schemas.microsoft.com/office/powerpoint/2010/main" val="355800222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Title 1">
            <a:extLst>
              <a:ext uri="{FF2B5EF4-FFF2-40B4-BE49-F238E27FC236}">
                <a16:creationId xmlns:a16="http://schemas.microsoft.com/office/drawing/2014/main" id="{4A22ED49-AD4A-4812-A1FA-36C9DC9456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Treatment of Chronic Pain</a:t>
            </a:r>
            <a:endParaRPr lang="en-US" altLang="en-US" dirty="0"/>
          </a:p>
        </p:txBody>
      </p:sp>
      <p:sp>
        <p:nvSpPr>
          <p:cNvPr id="36867" name="Content Placeholder 2">
            <a:extLst>
              <a:ext uri="{FF2B5EF4-FFF2-40B4-BE49-F238E27FC236}">
                <a16:creationId xmlns:a16="http://schemas.microsoft.com/office/drawing/2014/main" id="{708AEDEB-DDA9-458F-92EB-81C858BDCA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195349"/>
            <a:ext cx="8534400" cy="4068763"/>
          </a:xfrm>
        </p:spPr>
        <p:txBody>
          <a:bodyPr/>
          <a:lstStyle/>
          <a:p>
            <a:r>
              <a:rPr lang="en-US" altLang="en-US" dirty="0"/>
              <a:t>C D C guidelines for prescribing opioids</a:t>
            </a:r>
          </a:p>
          <a:p>
            <a:r>
              <a:rPr lang="en-US" altLang="en-US" dirty="0"/>
              <a:t>Summarized recommendations from the C D C</a:t>
            </a:r>
          </a:p>
          <a:p>
            <a:pPr lvl="1"/>
            <a:r>
              <a:rPr lang="en-US" altLang="en-US" dirty="0"/>
              <a:t>Aimed at changing clinical practice and promoting and improving communication between providers and patients</a:t>
            </a:r>
          </a:p>
        </p:txBody>
      </p:sp>
    </p:spTree>
    <p:extLst>
      <p:ext uri="{BB962C8B-B14F-4D97-AF65-F5344CB8AC3E}">
        <p14:creationId xmlns:p14="http://schemas.microsoft.com/office/powerpoint/2010/main" val="216751207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Title 1">
            <a:extLst>
              <a:ext uri="{FF2B5EF4-FFF2-40B4-BE49-F238E27FC236}">
                <a16:creationId xmlns:a16="http://schemas.microsoft.com/office/drawing/2014/main" id="{6231BAD1-0143-4535-A689-038E4DF689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Nonpharmacological Treatments for Pain</a:t>
            </a:r>
            <a:endParaRPr lang="en-US" altLang="en-US" dirty="0"/>
          </a:p>
        </p:txBody>
      </p:sp>
      <p:sp>
        <p:nvSpPr>
          <p:cNvPr id="37891" name="Content Placeholder 2">
            <a:extLst>
              <a:ext uri="{FF2B5EF4-FFF2-40B4-BE49-F238E27FC236}">
                <a16:creationId xmlns:a16="http://schemas.microsoft.com/office/drawing/2014/main" id="{86F59443-9BFB-49FF-8B0D-FBE0965DA6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/>
              <a:t>Acupuncture and dry needle therapy</a:t>
            </a:r>
          </a:p>
          <a:p>
            <a:r>
              <a:rPr lang="en-US" altLang="en-US" dirty="0"/>
              <a:t>Transcutaneous electrical nerve stimulation (T E N S) and massage</a:t>
            </a:r>
          </a:p>
          <a:p>
            <a:r>
              <a:rPr lang="en-US" altLang="en-US" dirty="0"/>
              <a:t>Psychological approaches</a:t>
            </a:r>
          </a:p>
          <a:p>
            <a:r>
              <a:rPr lang="en-US" altLang="en-US" dirty="0"/>
              <a:t>Gentle exercise programs</a:t>
            </a:r>
          </a:p>
          <a:p>
            <a:r>
              <a:rPr lang="en-US" altLang="en-US" dirty="0"/>
              <a:t>Distraction from pain</a:t>
            </a:r>
          </a:p>
          <a:p>
            <a:r>
              <a:rPr lang="en-US" altLang="en-US" dirty="0"/>
              <a:t>Mindful therapies</a:t>
            </a:r>
          </a:p>
          <a:p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931986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>
            <a:extLst>
              <a:ext uri="{FF2B5EF4-FFF2-40B4-BE49-F238E27FC236}">
                <a16:creationId xmlns:a16="http://schemas.microsoft.com/office/drawing/2014/main" id="{1DAD788E-3E5D-477E-BD54-27D289E10D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Principles of Palliative Care</a:t>
            </a:r>
            <a:endParaRPr lang="en-US" altLang="en-US" dirty="0"/>
          </a:p>
        </p:txBody>
      </p:sp>
      <p:sp>
        <p:nvSpPr>
          <p:cNvPr id="7171" name="Content Placeholder 2">
            <a:extLst>
              <a:ext uri="{FF2B5EF4-FFF2-40B4-BE49-F238E27FC236}">
                <a16:creationId xmlns:a16="http://schemas.microsoft.com/office/drawing/2014/main" id="{B4E2C447-828F-426D-8FC9-22B6F13619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195349"/>
            <a:ext cx="8534400" cy="2767051"/>
          </a:xfrm>
        </p:spPr>
        <p:txBody>
          <a:bodyPr/>
          <a:lstStyle/>
          <a:p>
            <a:r>
              <a:rPr lang="en-US" altLang="en-US" dirty="0"/>
              <a:t>Focus on anticipating, preventing, diagnosing, and treating symptoms</a:t>
            </a:r>
          </a:p>
          <a:p>
            <a:r>
              <a:rPr lang="en-US" altLang="en-US" dirty="0"/>
              <a:t>Helping patients and their families make medically important decisions and understand the nature of illness and prognosis</a:t>
            </a:r>
          </a:p>
        </p:txBody>
      </p:sp>
    </p:spTree>
    <p:extLst>
      <p:ext uri="{BB962C8B-B14F-4D97-AF65-F5344CB8AC3E}">
        <p14:creationId xmlns:p14="http://schemas.microsoft.com/office/powerpoint/2010/main" val="25308348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>
            <a:extLst>
              <a:ext uri="{FF2B5EF4-FFF2-40B4-BE49-F238E27FC236}">
                <a16:creationId xmlns:a16="http://schemas.microsoft.com/office/drawing/2014/main" id="{5BD784A3-533F-4F0E-A48A-0DF4E4CEF7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Basic Goal of Palliative Care</a:t>
            </a:r>
          </a:p>
        </p:txBody>
      </p:sp>
      <p:sp>
        <p:nvSpPr>
          <p:cNvPr id="8195" name="Content Placeholder 2">
            <a:extLst>
              <a:ext uri="{FF2B5EF4-FFF2-40B4-BE49-F238E27FC236}">
                <a16:creationId xmlns:a16="http://schemas.microsoft.com/office/drawing/2014/main" id="{8F6A06BD-CFB8-437F-AC13-D236002F87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195349"/>
            <a:ext cx="8458200" cy="4068763"/>
          </a:xfrm>
        </p:spPr>
        <p:txBody>
          <a:bodyPr/>
          <a:lstStyle/>
          <a:p>
            <a:r>
              <a:rPr lang="en-US" altLang="en-US" dirty="0"/>
              <a:t>Goal: “To prevent and relieve suffering and to support the best quality of life </a:t>
            </a:r>
            <a:r>
              <a:rPr lang="en-US" dirty="0"/>
              <a:t>ellipsis</a:t>
            </a:r>
            <a:r>
              <a:rPr lang="en-US" altLang="en-US" dirty="0"/>
              <a:t> regardless of stage of disease or the need for other therapies </a:t>
            </a:r>
            <a:r>
              <a:rPr lang="en-US" dirty="0"/>
              <a:t>ellipsis</a:t>
            </a:r>
            <a:r>
              <a:rPr lang="en-US" altLang="en-US" dirty="0"/>
              <a:t> can be concurrent with other life-prolonging therapies” (National Consensus Project, 2004)</a:t>
            </a:r>
          </a:p>
          <a:p>
            <a:r>
              <a:rPr lang="en-US" altLang="en-US" dirty="0"/>
              <a:t>Institute of Medicine and quality palliative care</a:t>
            </a:r>
          </a:p>
        </p:txBody>
      </p:sp>
    </p:spTree>
    <p:extLst>
      <p:ext uri="{BB962C8B-B14F-4D97-AF65-F5344CB8AC3E}">
        <p14:creationId xmlns:p14="http://schemas.microsoft.com/office/powerpoint/2010/main" val="23016832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>
            <a:extLst>
              <a:ext uri="{FF2B5EF4-FFF2-40B4-BE49-F238E27FC236}">
                <a16:creationId xmlns:a16="http://schemas.microsoft.com/office/drawing/2014/main" id="{4F37E5E5-218D-473A-880F-1414B96E16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Palliative Care and Hospice Care</a:t>
            </a:r>
            <a:endParaRPr lang="en-US" altLang="en-US" dirty="0"/>
          </a:p>
        </p:txBody>
      </p:sp>
      <p:sp>
        <p:nvSpPr>
          <p:cNvPr id="10243" name="Content Placeholder 2">
            <a:extLst>
              <a:ext uri="{FF2B5EF4-FFF2-40B4-BE49-F238E27FC236}">
                <a16:creationId xmlns:a16="http://schemas.microsoft.com/office/drawing/2014/main" id="{9254A3E1-6644-40FC-9865-4EED0C1163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/>
              <a:t>Hospice care provides end-of-life care</a:t>
            </a:r>
          </a:p>
          <a:p>
            <a:r>
              <a:rPr lang="en-US" altLang="en-US" dirty="0"/>
              <a:t>Palliative care provides a support system to both the family and the patient, integrating psychological and spiritual aspects of care, throughout the illness trajectory from diagnosis to death, including end-of-life care and bereavement services</a:t>
            </a:r>
          </a:p>
        </p:txBody>
      </p:sp>
    </p:spTree>
    <p:extLst>
      <p:ext uri="{BB962C8B-B14F-4D97-AF65-F5344CB8AC3E}">
        <p14:creationId xmlns:p14="http://schemas.microsoft.com/office/powerpoint/2010/main" val="40252759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>
            <a:extLst>
              <a:ext uri="{FF2B5EF4-FFF2-40B4-BE49-F238E27FC236}">
                <a16:creationId xmlns:a16="http://schemas.microsoft.com/office/drawing/2014/main" id="{7814703B-CC60-4388-9BFF-33002F1D8B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-10335"/>
            <a:ext cx="8229600" cy="1089529"/>
          </a:xfrm>
        </p:spPr>
        <p:txBody>
          <a:bodyPr/>
          <a:lstStyle/>
          <a:p>
            <a:pPr eaLnBrk="1" hangingPunct="1"/>
            <a:r>
              <a:rPr lang="en-US" altLang="en-US" dirty="0"/>
              <a:t>Palliative Care and Hospice Care (continued)</a:t>
            </a:r>
          </a:p>
        </p:txBody>
      </p:sp>
      <p:sp>
        <p:nvSpPr>
          <p:cNvPr id="12291" name="Content Placeholder 2">
            <a:extLst>
              <a:ext uri="{FF2B5EF4-FFF2-40B4-BE49-F238E27FC236}">
                <a16:creationId xmlns:a16="http://schemas.microsoft.com/office/drawing/2014/main" id="{82405391-ECB9-4774-B099-24C683AE532B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457200" y="1295400"/>
            <a:ext cx="8229600" cy="4525963"/>
          </a:xfrm>
        </p:spPr>
        <p:txBody>
          <a:bodyPr/>
          <a:lstStyle/>
          <a:p>
            <a:pPr eaLnBrk="1" hangingPunct="1"/>
            <a:r>
              <a:rPr lang="en-US" altLang="en-US" dirty="0"/>
              <a:t>Palliative care and primary practitioners who provide care to chronically ill patients with terminal conditions</a:t>
            </a:r>
          </a:p>
          <a:p>
            <a:pPr eaLnBrk="1" hangingPunct="1"/>
            <a:r>
              <a:rPr lang="en-US" altLang="en-US" dirty="0"/>
              <a:t>Differences between hospice care and palliative care</a:t>
            </a:r>
          </a:p>
        </p:txBody>
      </p:sp>
    </p:spTree>
    <p:extLst>
      <p:ext uri="{BB962C8B-B14F-4D97-AF65-F5344CB8AC3E}">
        <p14:creationId xmlns:p14="http://schemas.microsoft.com/office/powerpoint/2010/main" val="2575574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>
            <a:extLst>
              <a:ext uri="{FF2B5EF4-FFF2-40B4-BE49-F238E27FC236}">
                <a16:creationId xmlns:a16="http://schemas.microsoft.com/office/drawing/2014/main" id="{FFEF1196-F5BC-43D5-BC25-0631DE67C6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Need for Palliative Care</a:t>
            </a:r>
            <a:endParaRPr lang="en-US" alt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274ABB-714A-4210-BA36-0778931FFC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Rapid growth of need for palliative care providers</a:t>
            </a:r>
          </a:p>
          <a:p>
            <a:r>
              <a:rPr lang="en-US" dirty="0"/>
              <a:t>Traditional focus on people with cancer</a:t>
            </a:r>
          </a:p>
          <a:p>
            <a:r>
              <a:rPr lang="en-US" dirty="0"/>
              <a:t>Expansion of palliative care option for aging population</a:t>
            </a:r>
          </a:p>
          <a:p>
            <a:r>
              <a:rPr lang="en-US" dirty="0"/>
              <a:t>Care is ideally delivered by an interdisciplinary team that focuses on the needs of the patient and family</a:t>
            </a:r>
          </a:p>
        </p:txBody>
      </p:sp>
    </p:spTree>
    <p:extLst>
      <p:ext uri="{BB962C8B-B14F-4D97-AF65-F5344CB8AC3E}">
        <p14:creationId xmlns:p14="http://schemas.microsoft.com/office/powerpoint/2010/main" val="255357006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>
            <a:extLst>
              <a:ext uri="{FF2B5EF4-FFF2-40B4-BE49-F238E27FC236}">
                <a16:creationId xmlns:a16="http://schemas.microsoft.com/office/drawing/2014/main" id="{8C1670CF-A712-40B9-BE68-5090AB0007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Palliative Care as a Part of Primary Care Practice</a:t>
            </a:r>
            <a:endParaRPr lang="en-US" altLang="en-US" dirty="0"/>
          </a:p>
        </p:txBody>
      </p:sp>
      <p:sp>
        <p:nvSpPr>
          <p:cNvPr id="15363" name="Content Placeholder 2">
            <a:extLst>
              <a:ext uri="{FF2B5EF4-FFF2-40B4-BE49-F238E27FC236}">
                <a16:creationId xmlns:a16="http://schemas.microsoft.com/office/drawing/2014/main" id="{04EB7360-5FE7-4085-8D81-C0C269BE9D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/>
              <a:t>Integration of palliative care with primary care</a:t>
            </a:r>
          </a:p>
          <a:p>
            <a:r>
              <a:rPr lang="en-US" altLang="en-US"/>
              <a:t>Connections with needed professional and ancillary to provide adequate palliative care</a:t>
            </a:r>
          </a:p>
          <a:p>
            <a:r>
              <a:rPr lang="en-US" altLang="en-US"/>
              <a:t>California Healthcare Foundation challenges and opportunities</a:t>
            </a: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71584368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>
            <a:extLst>
              <a:ext uri="{FF2B5EF4-FFF2-40B4-BE49-F238E27FC236}">
                <a16:creationId xmlns:a16="http://schemas.microsoft.com/office/drawing/2014/main" id="{7AB1FBAE-2A36-409B-9915-7897ADA704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Palliative Care Standards for Palliative Care</a:t>
            </a:r>
            <a:endParaRPr lang="en-US" altLang="en-US" dirty="0"/>
          </a:p>
        </p:txBody>
      </p:sp>
      <p:sp>
        <p:nvSpPr>
          <p:cNvPr id="17411" name="Content Placeholder 2">
            <a:extLst>
              <a:ext uri="{FF2B5EF4-FFF2-40B4-BE49-F238E27FC236}">
                <a16:creationId xmlns:a16="http://schemas.microsoft.com/office/drawing/2014/main" id="{A8134D46-782D-4981-BCDF-767C2CC7CE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/>
              <a:t>Joint Commission revision of standards in 2015</a:t>
            </a:r>
          </a:p>
          <a:p>
            <a:r>
              <a:rPr lang="en-US" altLang="en-US" dirty="0"/>
              <a:t>See Table 78.2</a:t>
            </a:r>
          </a:p>
          <a:p>
            <a:r>
              <a:rPr lang="en-US" altLang="en-US" dirty="0"/>
              <a:t>Palliative care program requirements</a:t>
            </a:r>
          </a:p>
        </p:txBody>
      </p:sp>
    </p:spTree>
    <p:extLst>
      <p:ext uri="{BB962C8B-B14F-4D97-AF65-F5344CB8AC3E}">
        <p14:creationId xmlns:p14="http://schemas.microsoft.com/office/powerpoint/2010/main" val="299296181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FAD Nursing">
      <a:dk1>
        <a:srgbClr val="737373"/>
      </a:dk1>
      <a:lt1>
        <a:sysClr val="window" lastClr="FFFFFF"/>
      </a:lt1>
      <a:dk2>
        <a:srgbClr val="28805C"/>
      </a:dk2>
      <a:lt2>
        <a:srgbClr val="FFFFFF"/>
      </a:lt2>
      <a:accent1>
        <a:srgbClr val="28805C"/>
      </a:accent1>
      <a:accent2>
        <a:srgbClr val="737373"/>
      </a:accent2>
      <a:accent3>
        <a:srgbClr val="D99C21"/>
      </a:accent3>
      <a:accent4>
        <a:srgbClr val="C00000"/>
      </a:accent4>
      <a:accent5>
        <a:srgbClr val="BFBFBF"/>
      </a:accent5>
      <a:accent6>
        <a:srgbClr val="C2ECDB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8" id="{91B66E46-3F3C-49C2-9025-2800839DEA96}" vid="{348BD038-7B76-4A48-9886-575F33252EE8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B25818498DDA64E94240CA5F5B9CE4F" ma:contentTypeVersion="11" ma:contentTypeDescription="Create a new document." ma:contentTypeScope="" ma:versionID="2a42d1c9af3538351e98fa3a686baba8">
  <xsd:schema xmlns:xsd="http://www.w3.org/2001/XMLSchema" xmlns:xs="http://www.w3.org/2001/XMLSchema" xmlns:p="http://schemas.microsoft.com/office/2006/metadata/properties" xmlns:ns2="a08ba4af-5f72-4df4-8e00-3fdf87fce896" xmlns:ns3="bd49dd13-961e-4e0d-ac82-702e5c1314f5" targetNamespace="http://schemas.microsoft.com/office/2006/metadata/properties" ma:root="true" ma:fieldsID="e2397c2024dd65ef92baa614d3de58ea" ns2:_="" ns3:_="">
    <xsd:import namespace="a08ba4af-5f72-4df4-8e00-3fdf87fce896"/>
    <xsd:import namespace="bd49dd13-961e-4e0d-ac82-702e5c1314f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08ba4af-5f72-4df4-8e00-3fdf87fce89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ffee3b7b-6b62-4043-810a-376dcb3d912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1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d49dd13-961e-4e0d-ac82-702e5c1314f5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4" nillable="true" ma:displayName="Taxonomy Catch All Column" ma:hidden="true" ma:list="{28fd5345-4e94-4177-89f2-5b98c17461b6}" ma:internalName="TaxCatchAll" ma:showField="CatchAllData" ma:web="bd49dd13-961e-4e0d-ac82-702e5c1314f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a08ba4af-5f72-4df4-8e00-3fdf87fce896">
      <Terms xmlns="http://schemas.microsoft.com/office/infopath/2007/PartnerControls"/>
    </lcf76f155ced4ddcb4097134ff3c332f>
    <TaxCatchAll xmlns="bd49dd13-961e-4e0d-ac82-702e5c1314f5"/>
  </documentManagement>
</p:properties>
</file>

<file path=customXml/itemProps1.xml><?xml version="1.0" encoding="utf-8"?>
<ds:datastoreItem xmlns:ds="http://schemas.openxmlformats.org/officeDocument/2006/customXml" ds:itemID="{523EB0E3-5915-4E57-8F39-28F926E76D4B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F653D7B6-78C2-402C-83E8-8528F9B3B0B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08ba4af-5f72-4df4-8e00-3fdf87fce896"/>
    <ds:schemaRef ds:uri="bd49dd13-961e-4e0d-ac82-702e5c1314f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8CC939C3-7EE7-4FC7-818E-985D0213E860}">
  <ds:schemaRefs>
    <ds:schemaRef ds:uri="http://www.w3.org/XML/1998/namespace"/>
    <ds:schemaRef ds:uri="http://purl.org/dc/dcmitype/"/>
    <ds:schemaRef ds:uri="http://purl.org/dc/elements/1.1/"/>
    <ds:schemaRef ds:uri="a08ba4af-5f72-4df4-8e00-3fdf87fce896"/>
    <ds:schemaRef ds:uri="http://schemas.microsoft.com/office/infopath/2007/PartnerControls"/>
    <ds:schemaRef ds:uri="http://schemas.microsoft.com/office/2006/documentManagement/types"/>
    <ds:schemaRef ds:uri="http://schemas.microsoft.com/office/2006/metadata/properties"/>
    <ds:schemaRef ds:uri="http://schemas.openxmlformats.org/package/2006/metadata/core-properties"/>
    <ds:schemaRef ds:uri="bd49dd13-961e-4e0d-ac82-702e5c1314f5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FAD_Nursing_Template_Sample</Template>
  <TotalTime>12</TotalTime>
  <Words>757</Words>
  <Application>Microsoft Office PowerPoint</Application>
  <PresentationFormat>On-screen Show (4:3)</PresentationFormat>
  <Paragraphs>112</Paragraphs>
  <Slides>23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7" baseType="lpstr">
      <vt:lpstr>Arial</vt:lpstr>
      <vt:lpstr>Calibri</vt:lpstr>
      <vt:lpstr>Wingdings</vt:lpstr>
      <vt:lpstr>Office Theme</vt:lpstr>
      <vt:lpstr> Week 7</vt:lpstr>
      <vt:lpstr>Palliative Care</vt:lpstr>
      <vt:lpstr>Principles of Palliative Care</vt:lpstr>
      <vt:lpstr>Basic Goal of Palliative Care</vt:lpstr>
      <vt:lpstr>Palliative Care and Hospice Care</vt:lpstr>
      <vt:lpstr>Palliative Care and Hospice Care (continued)</vt:lpstr>
      <vt:lpstr>Need for Palliative Care</vt:lpstr>
      <vt:lpstr>Palliative Care as a Part of Primary Care Practice</vt:lpstr>
      <vt:lpstr>Palliative Care Standards for Palliative Care</vt:lpstr>
      <vt:lpstr>Initiating Palliative Care</vt:lpstr>
      <vt:lpstr>Aspects of Palliative Care</vt:lpstr>
      <vt:lpstr>Physical Care</vt:lpstr>
      <vt:lpstr>Most Difficult End-of-Life Symptoms</vt:lpstr>
      <vt:lpstr>Palliative Management of Dyspnea</vt:lpstr>
      <vt:lpstr>Terminal Restlessness</vt:lpstr>
      <vt:lpstr>Palliative Management of Delirium </vt:lpstr>
      <vt:lpstr>Management</vt:lpstr>
      <vt:lpstr>Pain Management</vt:lpstr>
      <vt:lpstr>Common Medications Used for Pain</vt:lpstr>
      <vt:lpstr>Pain Management (continued)</vt:lpstr>
      <vt:lpstr>Chronic Pain Treatment Risks: The Opioid Epidemic</vt:lpstr>
      <vt:lpstr>Treatment of Chronic Pain</vt:lpstr>
      <vt:lpstr>Nonpharmacological Treatments for Pain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78  Palliative Care and Pain Management</dc:title>
  <dc:creator>Dunphy</dc:creator>
  <cp:lastModifiedBy>Tanji Moon</cp:lastModifiedBy>
  <cp:revision>24</cp:revision>
  <dcterms:created xsi:type="dcterms:W3CDTF">2019-01-11T09:52:25Z</dcterms:created>
  <dcterms:modified xsi:type="dcterms:W3CDTF">2023-06-21T19:47:47Z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0x010100DB25818498DDA64E94240CA5F5B9CE4F</vt:lpwstr>
  </property>
  <property fmtid="{D5CDD505-2E9C-101B-9397-08002B2CF9AE}" pid="3" name="_dlc_DocIdItemGuid">
    <vt:lpwstr>647463b2-28f5-46c6-8d1e-a6b9b2370ab9</vt:lpwstr>
  </property>
  <property fmtid="{D5CDD505-2E9C-101B-9397-08002B2CF9AE}" pid="4" name="Category">
    <vt:lpwstr>.F.A. Davis</vt:lpwstr>
  </property>
  <property fmtid="{D5CDD505-2E9C-101B-9397-08002B2CF9AE}" pid="5" name="v7hm">
    <vt:lpwstr/>
  </property>
  <property fmtid="{D5CDD505-2E9C-101B-9397-08002B2CF9AE}" pid="6" name="Sub-Category">
    <vt:lpwstr>FAD Powerpiont Presentations</vt:lpwstr>
  </property>
  <property fmtid="{D5CDD505-2E9C-101B-9397-08002B2CF9AE}" pid="7" name="SortOrder">
    <vt:lpwstr/>
  </property>
  <property fmtid="{D5CDD505-2E9C-101B-9397-08002B2CF9AE}" pid="8" name="_dlc_DocId">
    <vt:lpwstr>HESUHV4WET5P-708-25</vt:lpwstr>
  </property>
  <property fmtid="{D5CDD505-2E9C-101B-9397-08002B2CF9AE}" pid="9" name="_dlc_DocIdUrl">
    <vt:lpwstr>http://portal.fadavis.com/marketing/_layouts/15/DocIdRedir.aspx?ID=HESUHV4WET5P-708-25, HESUHV4WET5P-708-25</vt:lpwstr>
  </property>
  <property fmtid="{D5CDD505-2E9C-101B-9397-08002B2CF9AE}" pid="10" name="Tertiary Category">
    <vt:lpwstr/>
  </property>
</Properties>
</file>