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692" r:id="rId5"/>
  </p:sldMasterIdLst>
  <p:notesMasterIdLst>
    <p:notesMasterId r:id="rId35"/>
  </p:notesMasterIdLst>
  <p:sldIdLst>
    <p:sldId id="259" r:id="rId6"/>
    <p:sldId id="436"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G" initials="YG" lastIdx="24" clrIdx="0">
    <p:extLst>
      <p:ext uri="{19B8F6BF-5375-455C-9EA6-DF929625EA0E}">
        <p15:presenceInfo xmlns:p15="http://schemas.microsoft.com/office/powerpoint/2012/main" userId="01a87cc43cb6cd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7C7"/>
    <a:srgbClr val="B82525"/>
    <a:srgbClr val="F57676"/>
    <a:srgbClr val="C72828"/>
    <a:srgbClr val="EB5959"/>
    <a:srgbClr val="E65757"/>
    <a:srgbClr val="E83A3A"/>
    <a:srgbClr val="C24848"/>
    <a:srgbClr val="F21616"/>
    <a:srgbClr val="D40D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2"/>
    <p:restoredTop sz="94675"/>
  </p:normalViewPr>
  <p:slideViewPr>
    <p:cSldViewPr snapToGrid="0">
      <p:cViewPr varScale="1">
        <p:scale>
          <a:sx n="73" d="100"/>
          <a:sy n="73" d="100"/>
        </p:scale>
        <p:origin x="60"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C71B755F-0CF8-4EF6-A65F-DC23A32C37D2}" type="datetimeFigureOut">
              <a:rPr lang="en-US" smtClean="0"/>
              <a:t>4/1/2024</a:t>
            </a:fld>
            <a:endParaRPr lang="en-US"/>
          </a:p>
        </p:txBody>
      </p:sp>
      <p:sp>
        <p:nvSpPr>
          <p:cNvPr id="12" name="Footer Placeholder 11"/>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78189B18-A811-4A8B-B906-C18BE4634856}" type="slidenum">
              <a:rPr lang="en-US" smtClean="0"/>
              <a:t>‹#›</a:t>
            </a:fld>
            <a:endParaRPr lang="en-US"/>
          </a:p>
        </p:txBody>
      </p:sp>
    </p:spTree>
    <p:extLst>
      <p:ext uri="{BB962C8B-B14F-4D97-AF65-F5344CB8AC3E}">
        <p14:creationId xmlns:p14="http://schemas.microsoft.com/office/powerpoint/2010/main" val="303728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200723" y="21198992"/>
            <a:ext cx="5809677" cy="17350754"/>
          </a:xfrm>
          <a:prstGeom prst="rect">
            <a:avLst/>
          </a:prstGeom>
        </p:spPr>
        <p:txBody>
          <a:bodyPr/>
          <a:lstStyle/>
          <a:p>
            <a:r>
              <a:rPr lang="en-US"/>
              <a:t>. </a:t>
            </a:r>
          </a:p>
        </p:txBody>
      </p:sp>
      <p:sp>
        <p:nvSpPr>
          <p:cNvPr id="4" name="Slide Number Placeholder 3"/>
          <p:cNvSpPr>
            <a:spLocks noGrp="1"/>
          </p:cNvSpPr>
          <p:nvPr>
            <p:ph type="sldNum" sz="quarter" idx="5"/>
          </p:nvPr>
        </p:nvSpPr>
        <p:spPr/>
        <p:txBody>
          <a:bodyPr/>
          <a:lstStyle/>
          <a:p>
            <a:fld id="{0283AAA3-5533-42BF-8BF9-A41432493E57}" type="slidenum">
              <a:rPr lang="en-US" smtClean="0"/>
              <a:pPr/>
              <a:t>1</a:t>
            </a:fld>
            <a:endParaRPr lang="en-US"/>
          </a:p>
        </p:txBody>
      </p:sp>
      <p:sp>
        <p:nvSpPr>
          <p:cNvPr id="12" name="Slide Image Placeholder 11"/>
          <p:cNvSpPr>
            <a:spLocks noGrp="1" noRot="1" noChangeAspect="1"/>
          </p:cNvSpPr>
          <p:nvPr>
            <p:ph type="sldImg"/>
          </p:nvPr>
        </p:nvSpPr>
        <p:spPr>
          <a:xfrm>
            <a:off x="717550" y="1162050"/>
            <a:ext cx="5575300" cy="3136900"/>
          </a:xfrm>
        </p:spPr>
      </p:sp>
    </p:spTree>
    <p:extLst>
      <p:ext uri="{BB962C8B-B14F-4D97-AF65-F5344CB8AC3E}">
        <p14:creationId xmlns:p14="http://schemas.microsoft.com/office/powerpoint/2010/main" val="121613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89B18-A811-4A8B-B906-C18BE4634856}" type="slidenum">
              <a:rPr lang="en-US" smtClean="0"/>
              <a:t>2</a:t>
            </a:fld>
            <a:endParaRPr lang="en-US"/>
          </a:p>
        </p:txBody>
      </p:sp>
    </p:spTree>
    <p:extLst>
      <p:ext uri="{BB962C8B-B14F-4D97-AF65-F5344CB8AC3E}">
        <p14:creationId xmlns:p14="http://schemas.microsoft.com/office/powerpoint/2010/main" val="137833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008C4E-D98F-744A-BF44-41EC7D36738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40287874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7916631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811268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 Title Slide">
    <p:bg>
      <p:bgPr>
        <a:solidFill>
          <a:srgbClr val="A5223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718E4D-98EE-0A4A-AE56-B7F29E5BCE9C}"/>
              </a:ext>
            </a:extLst>
          </p:cNvPr>
          <p:cNvPicPr>
            <a:picLocks noChangeAspect="1"/>
          </p:cNvPicPr>
          <p:nvPr userDrawn="1"/>
        </p:nvPicPr>
        <p:blipFill rotWithShape="1">
          <a:blip r:embed="rId2">
            <a:alphaModFix amt="20000"/>
          </a:blip>
          <a:srcRect t="31713" r="38266" b="32960"/>
          <a:stretch/>
        </p:blipFill>
        <p:spPr>
          <a:xfrm>
            <a:off x="2931202" y="0"/>
            <a:ext cx="9260799" cy="6858000"/>
          </a:xfrm>
          <a:prstGeom prst="rect">
            <a:avLst/>
          </a:prstGeom>
        </p:spPr>
      </p:pic>
      <p:sp>
        <p:nvSpPr>
          <p:cNvPr id="2" name="Title 1">
            <a:extLst>
              <a:ext uri="{FF2B5EF4-FFF2-40B4-BE49-F238E27FC236}">
                <a16:creationId xmlns:a16="http://schemas.microsoft.com/office/drawing/2014/main" id="{2488E763-F84F-BA45-B2AD-E75A6C52F8CE}"/>
              </a:ext>
            </a:extLst>
          </p:cNvPr>
          <p:cNvSpPr>
            <a:spLocks noGrp="1"/>
          </p:cNvSpPr>
          <p:nvPr>
            <p:ph type="ctrTitle" hasCustomPrompt="1"/>
          </p:nvPr>
        </p:nvSpPr>
        <p:spPr>
          <a:xfrm>
            <a:off x="189472" y="2"/>
            <a:ext cx="7062977" cy="1992923"/>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 GOES HERE</a:t>
            </a:r>
          </a:p>
        </p:txBody>
      </p:sp>
      <p:sp>
        <p:nvSpPr>
          <p:cNvPr id="3" name="Subtitle 2">
            <a:extLst>
              <a:ext uri="{FF2B5EF4-FFF2-40B4-BE49-F238E27FC236}">
                <a16:creationId xmlns:a16="http://schemas.microsoft.com/office/drawing/2014/main" id="{B2A49C21-308A-1B4C-AA7B-B05347299521}"/>
              </a:ext>
            </a:extLst>
          </p:cNvPr>
          <p:cNvSpPr>
            <a:spLocks noGrp="1"/>
          </p:cNvSpPr>
          <p:nvPr>
            <p:ph type="subTitle" idx="1" hasCustomPrompt="1"/>
          </p:nvPr>
        </p:nvSpPr>
        <p:spPr>
          <a:xfrm>
            <a:off x="189472" y="2601119"/>
            <a:ext cx="7062977" cy="1655762"/>
          </a:xfrm>
          <a:prstGeom prst="rect">
            <a:avLst/>
          </a:prstGeom>
        </p:spPr>
        <p:txBody>
          <a:bodyPr>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Your Name or Department</a:t>
            </a:r>
          </a:p>
        </p:txBody>
      </p:sp>
      <p:pic>
        <p:nvPicPr>
          <p:cNvPr id="9" name="Picture 8">
            <a:extLst>
              <a:ext uri="{FF2B5EF4-FFF2-40B4-BE49-F238E27FC236}">
                <a16:creationId xmlns:a16="http://schemas.microsoft.com/office/drawing/2014/main" id="{49D12A75-94E2-EF4C-BA95-6CF5CCC4B712}"/>
              </a:ext>
            </a:extLst>
          </p:cNvPr>
          <p:cNvPicPr>
            <a:picLocks noChangeAspect="1"/>
          </p:cNvPicPr>
          <p:nvPr/>
        </p:nvPicPr>
        <p:blipFill>
          <a:blip r:embed="rId3"/>
          <a:stretch>
            <a:fillRect/>
          </a:stretch>
        </p:blipFill>
        <p:spPr>
          <a:xfrm>
            <a:off x="300682" y="6288863"/>
            <a:ext cx="2989367" cy="376920"/>
          </a:xfrm>
          <a:prstGeom prst="rect">
            <a:avLst/>
          </a:prstGeom>
        </p:spPr>
      </p:pic>
      <p:sp>
        <p:nvSpPr>
          <p:cNvPr id="11" name="Rectangle 10">
            <a:extLst>
              <a:ext uri="{FF2B5EF4-FFF2-40B4-BE49-F238E27FC236}">
                <a16:creationId xmlns:a16="http://schemas.microsoft.com/office/drawing/2014/main" id="{39CF7B17-D045-7C46-B2F6-940B6AB7867F}"/>
              </a:ext>
            </a:extLst>
          </p:cNvPr>
          <p:cNvSpPr/>
          <p:nvPr/>
        </p:nvSpPr>
        <p:spPr>
          <a:xfrm>
            <a:off x="189470" y="2217393"/>
            <a:ext cx="2253007" cy="7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4895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hasCustomPrompt="1"/>
          </p:nvPr>
        </p:nvSpPr>
        <p:spPr>
          <a:xfrm>
            <a:off x="296958" y="1124712"/>
            <a:ext cx="11598084" cy="5120640"/>
          </a:xfrm>
          <a:prstGeom prst="rect">
            <a:avLst/>
          </a:prstGeom>
        </p:spPr>
        <p:txBody>
          <a:bodyPr>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pic>
        <p:nvPicPr>
          <p:cNvPr id="17" name="Picture 16">
            <a:extLst>
              <a:ext uri="{FF2B5EF4-FFF2-40B4-BE49-F238E27FC236}">
                <a16:creationId xmlns:a16="http://schemas.microsoft.com/office/drawing/2014/main" id="{A364C629-68BA-0542-B328-B38A2EDE2EB7}"/>
              </a:ext>
            </a:extLst>
          </p:cNvPr>
          <p:cNvPicPr>
            <a:picLocks noChangeAspect="1"/>
          </p:cNvPicPr>
          <p:nvPr/>
        </p:nvPicPr>
        <p:blipFill>
          <a:blip r:embed="rId2"/>
          <a:stretch>
            <a:fillRect/>
          </a:stretch>
        </p:blipFill>
        <p:spPr>
          <a:xfrm>
            <a:off x="400878" y="6467004"/>
            <a:ext cx="2021375" cy="259264"/>
          </a:xfrm>
          <a:prstGeom prst="rect">
            <a:avLst/>
          </a:prstGeom>
        </p:spPr>
      </p:pic>
      <p:sp>
        <p:nvSpPr>
          <p:cNvPr id="18" name="Slide Number Placeholder 5">
            <a:extLst>
              <a:ext uri="{FF2B5EF4-FFF2-40B4-BE49-F238E27FC236}">
                <a16:creationId xmlns:a16="http://schemas.microsoft.com/office/drawing/2014/main" id="{BBA92736-524A-5345-9D79-CEC0E63BBE02}"/>
              </a:ext>
            </a:extLst>
          </p:cNvPr>
          <p:cNvSpPr>
            <a:spLocks noGrp="1"/>
          </p:cNvSpPr>
          <p:nvPr>
            <p:ph type="sldNum" sz="quarter" idx="12"/>
          </p:nvPr>
        </p:nvSpPr>
        <p:spPr>
          <a:xfrm>
            <a:off x="9337713" y="6356352"/>
            <a:ext cx="2743200" cy="365125"/>
          </a:xfrm>
          <a:prstGeom prst="rect">
            <a:avLst/>
          </a:prstGeom>
        </p:spPr>
        <p:txBody>
          <a:bodyPr/>
          <a:lstStyle>
            <a:lvl1pPr algn="r">
              <a:defRPr/>
            </a:lvl1pPr>
          </a:lstStyle>
          <a:p>
            <a:fld id="{98B8C7A4-C360-8642-B75B-C27E4AF34731}" type="slidenum">
              <a:rPr lang="en-US" smtClean="0"/>
              <a:pPr/>
              <a:t>‹#›</a:t>
            </a:fld>
            <a:endParaRPr lang="en-US"/>
          </a:p>
        </p:txBody>
      </p:sp>
      <p:cxnSp>
        <p:nvCxnSpPr>
          <p:cNvPr id="19" name="Straight Connector 18">
            <a:extLst>
              <a:ext uri="{FF2B5EF4-FFF2-40B4-BE49-F238E27FC236}">
                <a16:creationId xmlns:a16="http://schemas.microsoft.com/office/drawing/2014/main" id="{49F85466-72A2-B647-A99A-8B113D1FA599}"/>
              </a:ext>
            </a:extLst>
          </p:cNvPr>
          <p:cNvCxnSpPr>
            <a:cxnSpLocks/>
          </p:cNvCxnSpPr>
          <p:nvPr/>
        </p:nvCxnSpPr>
        <p:spPr>
          <a:xfrm>
            <a:off x="403413" y="6239435"/>
            <a:ext cx="11573435" cy="8966"/>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062418D-36A9-4FA7-9D1A-2AA02C4396AD}"/>
              </a:ext>
            </a:extLst>
          </p:cNvPr>
          <p:cNvSpPr/>
          <p:nvPr/>
        </p:nvSpPr>
        <p:spPr>
          <a:xfrm>
            <a:off x="506324" y="952385"/>
            <a:ext cx="1894185" cy="6095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540007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5C89ED-023D-A440-A1D2-647C4F2F814F}"/>
              </a:ext>
            </a:extLst>
          </p:cNvPr>
          <p:cNvSpPr>
            <a:spLocks noGrp="1"/>
          </p:cNvSpPr>
          <p:nvPr>
            <p:ph type="pic" sz="quarter" idx="15"/>
          </p:nvPr>
        </p:nvSpPr>
        <p:spPr>
          <a:xfrm>
            <a:off x="6449569" y="0"/>
            <a:ext cx="5742432" cy="6858000"/>
          </a:xfrm>
        </p:spPr>
        <p:txBody>
          <a:bodyPr>
            <a:normAutofit/>
          </a:bodyPr>
          <a:lstStyle>
            <a:lvl1pPr>
              <a:defRPr sz="2400">
                <a:latin typeface="Arial" panose="020B0604020202020204" pitchFamily="34" charset="0"/>
                <a:cs typeface="Arial" panose="020B0604020202020204" pitchFamily="34" charset="0"/>
              </a:defRPr>
            </a:lvl1pPr>
          </a:lstStyle>
          <a:p>
            <a:r>
              <a:rPr lang="en-US"/>
              <a:t>Click icon to add picture</a:t>
            </a:r>
          </a:p>
        </p:txBody>
      </p:sp>
      <p:sp>
        <p:nvSpPr>
          <p:cNvPr id="4" name="Text Placeholder 3">
            <a:extLst>
              <a:ext uri="{FF2B5EF4-FFF2-40B4-BE49-F238E27FC236}">
                <a16:creationId xmlns:a16="http://schemas.microsoft.com/office/drawing/2014/main" id="{FF80E9A2-C117-5643-AB15-391DA6470508}"/>
              </a:ext>
            </a:extLst>
          </p:cNvPr>
          <p:cNvSpPr>
            <a:spLocks noGrp="1"/>
          </p:cNvSpPr>
          <p:nvPr>
            <p:ph type="body" sz="half" idx="2" hasCustomPrompt="1"/>
          </p:nvPr>
        </p:nvSpPr>
        <p:spPr>
          <a:xfrm>
            <a:off x="400877" y="1644791"/>
            <a:ext cx="5269289" cy="3811588"/>
          </a:xfrm>
          <a:prstGeom prst="rect">
            <a:avLst/>
          </a:prstGeom>
        </p:spPr>
        <p:txBody>
          <a:bodyPr>
            <a:no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ext Placeholder 3">
            <a:extLst>
              <a:ext uri="{FF2B5EF4-FFF2-40B4-BE49-F238E27FC236}">
                <a16:creationId xmlns:a16="http://schemas.microsoft.com/office/drawing/2014/main" id="{442E7024-2ABE-4345-B80F-17E23735ED9B}"/>
              </a:ext>
            </a:extLst>
          </p:cNvPr>
          <p:cNvSpPr>
            <a:spLocks noGrp="1"/>
          </p:cNvSpPr>
          <p:nvPr>
            <p:ph type="body" sz="half" idx="14" hasCustomPrompt="1"/>
          </p:nvPr>
        </p:nvSpPr>
        <p:spPr>
          <a:xfrm>
            <a:off x="403501" y="265313"/>
            <a:ext cx="5266665" cy="890693"/>
          </a:xfrm>
          <a:prstGeom prst="rect">
            <a:avLst/>
          </a:prstGeom>
        </p:spPr>
        <p:txBody>
          <a:bodyPr>
            <a:normAutofit/>
          </a:bodyPr>
          <a:lstStyle>
            <a:lvl1pPr marL="0" indent="0">
              <a:buNone/>
              <a:defRPr sz="4000" b="1"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Title Goes Here</a:t>
            </a:r>
          </a:p>
        </p:txBody>
      </p:sp>
      <p:pic>
        <p:nvPicPr>
          <p:cNvPr id="20" name="Picture 19">
            <a:extLst>
              <a:ext uri="{FF2B5EF4-FFF2-40B4-BE49-F238E27FC236}">
                <a16:creationId xmlns:a16="http://schemas.microsoft.com/office/drawing/2014/main" id="{C155B1CA-121A-D043-A7CA-6F3385E5036A}"/>
              </a:ext>
            </a:extLst>
          </p:cNvPr>
          <p:cNvPicPr>
            <a:picLocks noChangeAspect="1"/>
          </p:cNvPicPr>
          <p:nvPr/>
        </p:nvPicPr>
        <p:blipFill>
          <a:blip r:embed="rId2"/>
          <a:stretch>
            <a:fillRect/>
          </a:stretch>
        </p:blipFill>
        <p:spPr>
          <a:xfrm>
            <a:off x="400878" y="6467004"/>
            <a:ext cx="2021375" cy="259264"/>
          </a:xfrm>
          <a:prstGeom prst="rect">
            <a:avLst/>
          </a:prstGeom>
        </p:spPr>
      </p:pic>
      <p:sp>
        <p:nvSpPr>
          <p:cNvPr id="21" name="Slide Number Placeholder 5">
            <a:extLst>
              <a:ext uri="{FF2B5EF4-FFF2-40B4-BE49-F238E27FC236}">
                <a16:creationId xmlns:a16="http://schemas.microsoft.com/office/drawing/2014/main" id="{892473E8-8253-F747-A985-F88B5C608AB5}"/>
              </a:ext>
            </a:extLst>
          </p:cNvPr>
          <p:cNvSpPr txBox="1">
            <a:spLocks/>
          </p:cNvSpPr>
          <p:nvPr/>
        </p:nvSpPr>
        <p:spPr>
          <a:xfrm>
            <a:off x="9349905" y="6356352"/>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B8C7A4-C360-8642-B75B-C27E4AF34731}"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42903923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p:nvPr>
        </p:nvSpPr>
        <p:spPr>
          <a:xfrm>
            <a:off x="296958" y="1124712"/>
            <a:ext cx="11598084" cy="5120640"/>
          </a:xfrm>
          <a:prstGeom prst="rect">
            <a:avLst/>
          </a:prstGeom>
        </p:spPr>
        <p:txBody>
          <a:bodyPr>
            <a:normAutofit/>
          </a:bodyPr>
          <a:lstStyle>
            <a:lvl1pPr marL="342900" marR="0" indent="-342900" algn="l" defTabSz="685800" rtl="0" eaLnBrk="1" fontAlgn="auto" latinLnBrk="0" hangingPunct="1">
              <a:lnSpc>
                <a:spcPct val="90000"/>
              </a:lnSpc>
              <a:spcBef>
                <a:spcPts val="750"/>
              </a:spcBef>
              <a:spcAft>
                <a:spcPts val="0"/>
              </a:spcAft>
              <a:buClr>
                <a:srgbClr val="990005"/>
              </a:buClr>
              <a:buSzTx/>
              <a:buFont typeface="Wingdings" panose="05000000000000000000" pitchFamily="2" charset="2"/>
              <a:buChar char="§"/>
              <a:tabLst/>
              <a:defRPr sz="2400" b="0" i="0">
                <a:latin typeface="Arial" panose="020B0604020202020204" pitchFamily="34" charset="0"/>
                <a:cs typeface="Arial" panose="020B0604020202020204" pitchFamily="34" charset="0"/>
              </a:defRPr>
            </a:lvl1pPr>
            <a:lvl2pPr marL="514350" indent="-171450">
              <a:buClr>
                <a:srgbClr val="E89D00"/>
              </a:buClr>
              <a:buFont typeface="Wingdings" panose="05000000000000000000" pitchFamily="2" charset="2"/>
              <a:buChar char="§"/>
              <a:defRPr sz="18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a:p>
            <a:pPr lvl="1"/>
            <a:r>
              <a:rPr lang="en-US"/>
              <a:t>Test</a:t>
            </a:r>
          </a:p>
          <a:p>
            <a:pPr lvl="0"/>
            <a:endParaRPr lang="en-US"/>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16866578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 Bar Statemen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
        <p:nvSpPr>
          <p:cNvPr id="8" name="Title 1">
            <a:extLst>
              <a:ext uri="{FF2B5EF4-FFF2-40B4-BE49-F238E27FC236}">
                <a16:creationId xmlns:a16="http://schemas.microsoft.com/office/drawing/2014/main" id="{D287F98B-50D7-5B44-B332-981C7D648EBD}"/>
              </a:ext>
            </a:extLst>
          </p:cNvPr>
          <p:cNvSpPr>
            <a:spLocks noGrp="1"/>
          </p:cNvSpPr>
          <p:nvPr>
            <p:ph type="title" hasCustomPrompt="1"/>
          </p:nvPr>
        </p:nvSpPr>
        <p:spPr>
          <a:xfrm>
            <a:off x="1134036" y="1189796"/>
            <a:ext cx="9923928" cy="2467804"/>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Single Heading Statement </a:t>
            </a:r>
            <a:br>
              <a:rPr lang="en-US"/>
            </a:br>
            <a:r>
              <a:rPr lang="en-US"/>
              <a:t>Can Go Here</a:t>
            </a:r>
          </a:p>
        </p:txBody>
      </p:sp>
    </p:spTree>
    <p:extLst>
      <p:ext uri="{BB962C8B-B14F-4D97-AF65-F5344CB8AC3E}">
        <p14:creationId xmlns:p14="http://schemas.microsoft.com/office/powerpoint/2010/main" val="3021068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9" name="Text Placeholder 3">
            <a:extLst>
              <a:ext uri="{FF2B5EF4-FFF2-40B4-BE49-F238E27FC236}">
                <a16:creationId xmlns:a16="http://schemas.microsoft.com/office/drawing/2014/main" id="{4ED0EA67-DDD3-2E48-B1D7-4F0A355DF63C}"/>
              </a:ext>
            </a:extLst>
          </p:cNvPr>
          <p:cNvSpPr>
            <a:spLocks noGrp="1"/>
          </p:cNvSpPr>
          <p:nvPr>
            <p:ph type="body" sz="half" idx="13" hasCustomPrompt="1"/>
          </p:nvPr>
        </p:nvSpPr>
        <p:spPr>
          <a:xfrm>
            <a:off x="739392"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1</a:t>
            </a:r>
          </a:p>
          <a:p>
            <a:pPr lvl="0"/>
            <a:endParaRPr lang="en-US"/>
          </a:p>
        </p:txBody>
      </p:sp>
      <p:sp>
        <p:nvSpPr>
          <p:cNvPr id="10" name="Text Placeholder 3">
            <a:extLst>
              <a:ext uri="{FF2B5EF4-FFF2-40B4-BE49-F238E27FC236}">
                <a16:creationId xmlns:a16="http://schemas.microsoft.com/office/drawing/2014/main" id="{70487C49-C271-8547-B863-FF1A134EED89}"/>
              </a:ext>
            </a:extLst>
          </p:cNvPr>
          <p:cNvSpPr>
            <a:spLocks noGrp="1"/>
          </p:cNvSpPr>
          <p:nvPr>
            <p:ph type="body" sz="half" idx="14" hasCustomPrompt="1"/>
          </p:nvPr>
        </p:nvSpPr>
        <p:spPr>
          <a:xfrm>
            <a:off x="6465696"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2</a:t>
            </a:r>
          </a:p>
          <a:p>
            <a:pPr lvl="0"/>
            <a:endParaRPr lang="en-US"/>
          </a:p>
        </p:txBody>
      </p:sp>
      <p:sp>
        <p:nvSpPr>
          <p:cNvPr id="12" name="Text Placeholder 3">
            <a:extLst>
              <a:ext uri="{FF2B5EF4-FFF2-40B4-BE49-F238E27FC236}">
                <a16:creationId xmlns:a16="http://schemas.microsoft.com/office/drawing/2014/main" id="{4AD1AB4E-42C2-1843-802D-D1AF54396F62}"/>
              </a:ext>
            </a:extLst>
          </p:cNvPr>
          <p:cNvSpPr>
            <a:spLocks noGrp="1"/>
          </p:cNvSpPr>
          <p:nvPr>
            <p:ph type="body" sz="half" idx="2" hasCustomPrompt="1"/>
          </p:nvPr>
        </p:nvSpPr>
        <p:spPr>
          <a:xfrm>
            <a:off x="740536" y="1959087"/>
            <a:ext cx="4986912" cy="3731210"/>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3" name="Text Placeholder 3">
            <a:extLst>
              <a:ext uri="{FF2B5EF4-FFF2-40B4-BE49-F238E27FC236}">
                <a16:creationId xmlns:a16="http://schemas.microsoft.com/office/drawing/2014/main" id="{750FE2D3-6331-5742-905A-FEB044C53A70}"/>
              </a:ext>
            </a:extLst>
          </p:cNvPr>
          <p:cNvSpPr>
            <a:spLocks noGrp="1"/>
          </p:cNvSpPr>
          <p:nvPr>
            <p:ph type="body" sz="half" idx="16" hasCustomPrompt="1"/>
          </p:nvPr>
        </p:nvSpPr>
        <p:spPr>
          <a:xfrm>
            <a:off x="6467984" y="1919241"/>
            <a:ext cx="4983480" cy="3771056"/>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itle 1">
            <a:extLst>
              <a:ext uri="{FF2B5EF4-FFF2-40B4-BE49-F238E27FC236}">
                <a16:creationId xmlns:a16="http://schemas.microsoft.com/office/drawing/2014/main" id="{B8C3072E-6EAE-304C-BED3-0D73BD6C39A8}"/>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17" name="Slide Number Placeholder 5">
            <a:extLst>
              <a:ext uri="{FF2B5EF4-FFF2-40B4-BE49-F238E27FC236}">
                <a16:creationId xmlns:a16="http://schemas.microsoft.com/office/drawing/2014/main" id="{D021185A-99A2-1940-8083-917D80EE8D28}"/>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9718809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077098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2375338" y="2133601"/>
            <a:ext cx="9435663"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111951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3136090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08C4E-D98F-744A-BF44-41EC7D36738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8338372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08C4E-D98F-744A-BF44-41EC7D36738C}"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0097341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08C4E-D98F-744A-BF44-41EC7D36738C}"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41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08C4E-D98F-744A-BF44-41EC7D36738C}"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0930440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8C4E-D98F-744A-BF44-41EC7D36738C}"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5857270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8738426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8820021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08C4E-D98F-744A-BF44-41EC7D36738C}" type="datetimeFigureOut">
              <a:rPr lang="en-US" smtClean="0"/>
              <a:t>4/1/2024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BCDE-1F70-884F-80BE-49B19D90B090}" type="slidenum">
              <a:rPr lang="en-US" smtClean="0"/>
              <a:t>‹#›</a:t>
            </a:fld>
            <a:endParaRPr lang="en-US"/>
          </a:p>
        </p:txBody>
      </p:sp>
    </p:spTree>
    <p:extLst>
      <p:ext uri="{BB962C8B-B14F-4D97-AF65-F5344CB8AC3E}">
        <p14:creationId xmlns:p14="http://schemas.microsoft.com/office/powerpoint/2010/main" val="8209361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B5D7F-469D-6644-BBB3-63EFADCABCC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11246-78BC-4349-BDA0-0A28CA6CF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70972-B922-DB44-9795-C7DBBAEC624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0E099D-5D78-9642-B2D6-404A711AD40E}" type="datetime1">
              <a:rPr lang="en-US" smtClean="0"/>
              <a:t>4/1/2024</a:t>
            </a:fld>
            <a:endParaRPr lang="en-US"/>
          </a:p>
        </p:txBody>
      </p:sp>
      <p:sp>
        <p:nvSpPr>
          <p:cNvPr id="5" name="Footer Placeholder 4">
            <a:extLst>
              <a:ext uri="{FF2B5EF4-FFF2-40B4-BE49-F238E27FC236}">
                <a16:creationId xmlns:a16="http://schemas.microsoft.com/office/drawing/2014/main" id="{2D705E9C-5997-4945-A284-71A4AFA1284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B0EFA-008F-C448-AFF9-9974E9205F72}"/>
              </a:ext>
            </a:extLst>
          </p:cNvPr>
          <p:cNvSpPr>
            <a:spLocks noGrp="1"/>
          </p:cNvSpPr>
          <p:nvPr>
            <p:ph type="sldNum" sz="quarter" idx="4"/>
          </p:nvPr>
        </p:nvSpPr>
        <p:spPr>
          <a:xfrm>
            <a:off x="9244584"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0FDAF2-5D72-7B41-B7D7-E8422DE27ACF}" type="slidenum">
              <a:rPr lang="en-US" smtClean="0"/>
              <a:t>‹#›</a:t>
            </a:fld>
            <a:endParaRPr lang="en-US"/>
          </a:p>
        </p:txBody>
      </p:sp>
    </p:spTree>
    <p:extLst>
      <p:ext uri="{BB962C8B-B14F-4D97-AF65-F5344CB8AC3E}">
        <p14:creationId xmlns:p14="http://schemas.microsoft.com/office/powerpoint/2010/main" val="3383747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02" r:id="rId4"/>
    <p:sldLayoutId id="2147483697" r:id="rId5"/>
    <p:sldLayoutId id="2147483698" r:id="rId6"/>
    <p:sldLayoutId id="2147483699" r:id="rId7"/>
    <p:sldLayoutId id="2147483700"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a:bodyPr>
          <a:lstStyle/>
          <a:p>
            <a:pPr fontAlgn="base"/>
            <a:r>
              <a:rPr lang="en-US" sz="2800" dirty="0"/>
              <a:t>Title of SPP</a:t>
            </a:r>
            <a:endParaRPr lang="en-US" dirty="0"/>
          </a:p>
        </p:txBody>
      </p:sp>
      <p:sp>
        <p:nvSpPr>
          <p:cNvPr id="5123" name="Rectangle 3" descr="Rectangle: Click to edit Master text styles&#10;Second level&#10;Third level&#10;Fourth level&#10;Fifth level"/>
          <p:cNvSpPr>
            <a:spLocks noGrp="1" noChangeArrowheads="1"/>
          </p:cNvSpPr>
          <p:nvPr>
            <p:ph type="subTitle" idx="1"/>
          </p:nvPr>
        </p:nvSpPr>
        <p:spPr/>
        <p:txBody>
          <a:bodyPr vert="horz" lIns="91440" tIns="45720" rIns="91440" bIns="45720" rtlCol="0" anchor="t">
            <a:normAutofit/>
          </a:bodyPr>
          <a:lstStyle/>
          <a:p>
            <a:r>
              <a:rPr lang="en-US" altLang="en-US" sz="2000" dirty="0"/>
              <a:t>Student Name</a:t>
            </a:r>
          </a:p>
          <a:p>
            <a:pPr eaLnBrk="1" hangingPunct="1"/>
            <a:r>
              <a:rPr lang="en-US" altLang="en-US" sz="2000" dirty="0"/>
              <a:t>Regis College</a:t>
            </a:r>
          </a:p>
          <a:p>
            <a:r>
              <a:rPr lang="en-US" altLang="en-US" sz="2000" dirty="0"/>
              <a:t>Date</a:t>
            </a:r>
          </a:p>
        </p:txBody>
      </p:sp>
    </p:spTree>
    <p:extLst>
      <p:ext uri="{BB962C8B-B14F-4D97-AF65-F5344CB8AC3E}">
        <p14:creationId xmlns:p14="http://schemas.microsoft.com/office/powerpoint/2010/main" val="205523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B715-5A79-9417-D21A-868F74ECA238}"/>
              </a:ext>
            </a:extLst>
          </p:cNvPr>
          <p:cNvSpPr>
            <a:spLocks noGrp="1"/>
          </p:cNvSpPr>
          <p:nvPr>
            <p:ph type="title"/>
          </p:nvPr>
        </p:nvSpPr>
        <p:spPr/>
        <p:txBody>
          <a:bodyPr/>
          <a:lstStyle/>
          <a:p>
            <a:r>
              <a:rPr lang="en-US" dirty="0"/>
              <a:t>Supporting Literature</a:t>
            </a:r>
          </a:p>
        </p:txBody>
      </p:sp>
      <p:sp>
        <p:nvSpPr>
          <p:cNvPr id="3" name="Text Placeholder 2">
            <a:extLst>
              <a:ext uri="{FF2B5EF4-FFF2-40B4-BE49-F238E27FC236}">
                <a16:creationId xmlns:a16="http://schemas.microsoft.com/office/drawing/2014/main" id="{1460E442-1F7B-062A-A173-B0D7DE79D03A}"/>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CC022837-8DF2-D6BF-707E-9E60F93880B3}"/>
              </a:ext>
            </a:extLst>
          </p:cNvPr>
          <p:cNvSpPr>
            <a:spLocks noGrp="1"/>
          </p:cNvSpPr>
          <p:nvPr>
            <p:ph type="sldNum" sz="quarter" idx="12"/>
          </p:nvPr>
        </p:nvSpPr>
        <p:spPr/>
        <p:txBody>
          <a:bodyPr/>
          <a:lstStyle/>
          <a:p>
            <a:fld id="{98B8C7A4-C360-8642-B75B-C27E4AF34731}" type="slidenum">
              <a:rPr lang="en-US" smtClean="0"/>
              <a:pPr/>
              <a:t>10</a:t>
            </a:fld>
            <a:endParaRPr lang="en-US"/>
          </a:p>
        </p:txBody>
      </p:sp>
    </p:spTree>
    <p:extLst>
      <p:ext uri="{BB962C8B-B14F-4D97-AF65-F5344CB8AC3E}">
        <p14:creationId xmlns:p14="http://schemas.microsoft.com/office/powerpoint/2010/main" val="300361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C365-AEBB-BCA4-2289-0519BCC5A5E9}"/>
              </a:ext>
            </a:extLst>
          </p:cNvPr>
          <p:cNvSpPr>
            <a:spLocks noGrp="1"/>
          </p:cNvSpPr>
          <p:nvPr>
            <p:ph type="title"/>
          </p:nvPr>
        </p:nvSpPr>
        <p:spPr/>
        <p:txBody>
          <a:bodyPr/>
          <a:lstStyle/>
          <a:p>
            <a:r>
              <a:rPr lang="en-US" dirty="0"/>
              <a:t>Theoretical/Conceptual Framework</a:t>
            </a:r>
          </a:p>
        </p:txBody>
      </p:sp>
      <p:sp>
        <p:nvSpPr>
          <p:cNvPr id="3" name="Text Placeholder 2">
            <a:extLst>
              <a:ext uri="{FF2B5EF4-FFF2-40B4-BE49-F238E27FC236}">
                <a16:creationId xmlns:a16="http://schemas.microsoft.com/office/drawing/2014/main" id="{B59E60AB-8DFF-A562-81C0-5BB2867A41F2}"/>
              </a:ext>
            </a:extLst>
          </p:cNvPr>
          <p:cNvSpPr>
            <a:spLocks noGrp="1"/>
          </p:cNvSpPr>
          <p:nvPr>
            <p:ph type="body" sz="half" idx="2"/>
          </p:nvPr>
        </p:nvSpPr>
        <p:spPr/>
        <p:txBody>
          <a:bodyPr/>
          <a:lstStyle/>
          <a:p>
            <a:r>
              <a:rPr lang="en-US" dirty="0"/>
              <a:t>The theoretical framework that guided this project…..</a:t>
            </a:r>
          </a:p>
        </p:txBody>
      </p:sp>
      <p:sp>
        <p:nvSpPr>
          <p:cNvPr id="4" name="Slide Number Placeholder 3">
            <a:extLst>
              <a:ext uri="{FF2B5EF4-FFF2-40B4-BE49-F238E27FC236}">
                <a16:creationId xmlns:a16="http://schemas.microsoft.com/office/drawing/2014/main" id="{7EF8EC94-EFCF-5D1F-F02B-5CBE3D91D470}"/>
              </a:ext>
            </a:extLst>
          </p:cNvPr>
          <p:cNvSpPr>
            <a:spLocks noGrp="1"/>
          </p:cNvSpPr>
          <p:nvPr>
            <p:ph type="sldNum" sz="quarter" idx="12"/>
          </p:nvPr>
        </p:nvSpPr>
        <p:spPr/>
        <p:txBody>
          <a:bodyPr/>
          <a:lstStyle/>
          <a:p>
            <a:fld id="{98B8C7A4-C360-8642-B75B-C27E4AF34731}" type="slidenum">
              <a:rPr lang="en-US" smtClean="0"/>
              <a:pPr/>
              <a:t>11</a:t>
            </a:fld>
            <a:endParaRPr lang="en-US"/>
          </a:p>
        </p:txBody>
      </p:sp>
    </p:spTree>
    <p:extLst>
      <p:ext uri="{BB962C8B-B14F-4D97-AF65-F5344CB8AC3E}">
        <p14:creationId xmlns:p14="http://schemas.microsoft.com/office/powerpoint/2010/main" val="165267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DD16-1213-D2F8-9531-962BDCF3CF80}"/>
              </a:ext>
            </a:extLst>
          </p:cNvPr>
          <p:cNvSpPr>
            <a:spLocks noGrp="1"/>
          </p:cNvSpPr>
          <p:nvPr>
            <p:ph type="title"/>
          </p:nvPr>
        </p:nvSpPr>
        <p:spPr/>
        <p:txBody>
          <a:bodyPr/>
          <a:lstStyle/>
          <a:p>
            <a:r>
              <a:rPr lang="en-US" dirty="0"/>
              <a:t>Philosophical Assumptions</a:t>
            </a:r>
          </a:p>
        </p:txBody>
      </p:sp>
      <p:sp>
        <p:nvSpPr>
          <p:cNvPr id="3" name="Text Placeholder 2">
            <a:extLst>
              <a:ext uri="{FF2B5EF4-FFF2-40B4-BE49-F238E27FC236}">
                <a16:creationId xmlns:a16="http://schemas.microsoft.com/office/drawing/2014/main" id="{231A1302-EA99-00D6-6C36-D84D7FE843F9}"/>
              </a:ext>
            </a:extLst>
          </p:cNvPr>
          <p:cNvSpPr>
            <a:spLocks noGrp="1"/>
          </p:cNvSpPr>
          <p:nvPr>
            <p:ph type="body" sz="half" idx="2"/>
          </p:nvPr>
        </p:nvSpPr>
        <p:spPr/>
        <p:txBody>
          <a:bodyPr/>
          <a:lstStyle/>
          <a:p>
            <a:r>
              <a:rPr lang="en-US" dirty="0"/>
              <a:t>Bulleted</a:t>
            </a:r>
          </a:p>
        </p:txBody>
      </p:sp>
      <p:sp>
        <p:nvSpPr>
          <p:cNvPr id="4" name="Slide Number Placeholder 3">
            <a:extLst>
              <a:ext uri="{FF2B5EF4-FFF2-40B4-BE49-F238E27FC236}">
                <a16:creationId xmlns:a16="http://schemas.microsoft.com/office/drawing/2014/main" id="{EE6A833A-0BD0-E73E-3D4F-112318337B89}"/>
              </a:ext>
            </a:extLst>
          </p:cNvPr>
          <p:cNvSpPr>
            <a:spLocks noGrp="1"/>
          </p:cNvSpPr>
          <p:nvPr>
            <p:ph type="sldNum" sz="quarter" idx="12"/>
          </p:nvPr>
        </p:nvSpPr>
        <p:spPr/>
        <p:txBody>
          <a:bodyPr/>
          <a:lstStyle/>
          <a:p>
            <a:fld id="{98B8C7A4-C360-8642-B75B-C27E4AF34731}" type="slidenum">
              <a:rPr lang="en-US" smtClean="0"/>
              <a:pPr/>
              <a:t>12</a:t>
            </a:fld>
            <a:endParaRPr lang="en-US"/>
          </a:p>
        </p:txBody>
      </p:sp>
    </p:spTree>
    <p:extLst>
      <p:ext uri="{BB962C8B-B14F-4D97-AF65-F5344CB8AC3E}">
        <p14:creationId xmlns:p14="http://schemas.microsoft.com/office/powerpoint/2010/main" val="48959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6183-6138-E486-13FB-8BE5D0AC1293}"/>
              </a:ext>
            </a:extLst>
          </p:cNvPr>
          <p:cNvSpPr>
            <a:spLocks noGrp="1"/>
          </p:cNvSpPr>
          <p:nvPr>
            <p:ph type="title"/>
          </p:nvPr>
        </p:nvSpPr>
        <p:spPr/>
        <p:txBody>
          <a:bodyPr/>
          <a:lstStyle/>
          <a:p>
            <a:r>
              <a:rPr lang="en-US" dirty="0"/>
              <a:t>Evidence Based Practice Model</a:t>
            </a:r>
          </a:p>
        </p:txBody>
      </p:sp>
      <p:sp>
        <p:nvSpPr>
          <p:cNvPr id="3" name="Text Placeholder 2">
            <a:extLst>
              <a:ext uri="{FF2B5EF4-FFF2-40B4-BE49-F238E27FC236}">
                <a16:creationId xmlns:a16="http://schemas.microsoft.com/office/drawing/2014/main" id="{3913653A-60A7-4DAF-C4D1-4C38B9499293}"/>
              </a:ext>
            </a:extLst>
          </p:cNvPr>
          <p:cNvSpPr>
            <a:spLocks noGrp="1"/>
          </p:cNvSpPr>
          <p:nvPr>
            <p:ph type="body" sz="half" idx="2"/>
          </p:nvPr>
        </p:nvSpPr>
        <p:spPr/>
        <p:txBody>
          <a:bodyPr/>
          <a:lstStyle/>
          <a:p>
            <a:r>
              <a:rPr lang="en-US" dirty="0"/>
              <a:t>The EBP model used to guide this project will be….</a:t>
            </a:r>
          </a:p>
        </p:txBody>
      </p:sp>
      <p:sp>
        <p:nvSpPr>
          <p:cNvPr id="4" name="Slide Number Placeholder 3">
            <a:extLst>
              <a:ext uri="{FF2B5EF4-FFF2-40B4-BE49-F238E27FC236}">
                <a16:creationId xmlns:a16="http://schemas.microsoft.com/office/drawing/2014/main" id="{6289E6E5-9CE2-C101-9638-4EA084565689}"/>
              </a:ext>
            </a:extLst>
          </p:cNvPr>
          <p:cNvSpPr>
            <a:spLocks noGrp="1"/>
          </p:cNvSpPr>
          <p:nvPr>
            <p:ph type="sldNum" sz="quarter" idx="12"/>
          </p:nvPr>
        </p:nvSpPr>
        <p:spPr/>
        <p:txBody>
          <a:bodyPr/>
          <a:lstStyle/>
          <a:p>
            <a:fld id="{98B8C7A4-C360-8642-B75B-C27E4AF34731}" type="slidenum">
              <a:rPr lang="en-US" smtClean="0"/>
              <a:pPr/>
              <a:t>13</a:t>
            </a:fld>
            <a:endParaRPr lang="en-US"/>
          </a:p>
        </p:txBody>
      </p:sp>
    </p:spTree>
    <p:extLst>
      <p:ext uri="{BB962C8B-B14F-4D97-AF65-F5344CB8AC3E}">
        <p14:creationId xmlns:p14="http://schemas.microsoft.com/office/powerpoint/2010/main" val="366379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867D-0EE7-4BED-675A-6099FC43A139}"/>
              </a:ext>
            </a:extLst>
          </p:cNvPr>
          <p:cNvSpPr>
            <a:spLocks noGrp="1"/>
          </p:cNvSpPr>
          <p:nvPr>
            <p:ph type="title"/>
          </p:nvPr>
        </p:nvSpPr>
        <p:spPr/>
        <p:txBody>
          <a:bodyPr/>
          <a:lstStyle/>
          <a:p>
            <a:r>
              <a:rPr lang="en-US" dirty="0"/>
              <a:t>Project Methods</a:t>
            </a:r>
          </a:p>
        </p:txBody>
      </p:sp>
      <p:sp>
        <p:nvSpPr>
          <p:cNvPr id="3" name="Text Placeholder 2">
            <a:extLst>
              <a:ext uri="{FF2B5EF4-FFF2-40B4-BE49-F238E27FC236}">
                <a16:creationId xmlns:a16="http://schemas.microsoft.com/office/drawing/2014/main" id="{A0D0978D-E9ED-4D0D-45B1-37565BCBAED6}"/>
              </a:ext>
            </a:extLst>
          </p:cNvPr>
          <p:cNvSpPr>
            <a:spLocks noGrp="1"/>
          </p:cNvSpPr>
          <p:nvPr>
            <p:ph type="body" sz="half" idx="2"/>
          </p:nvPr>
        </p:nvSpPr>
        <p:spPr/>
        <p:txBody>
          <a:bodyPr/>
          <a:lstStyle/>
          <a:p>
            <a:r>
              <a:rPr lang="en-US" dirty="0"/>
              <a:t>Delineate the steps of your EBP model and how you plan to carry out each step with your Scholarly Practice Project. It may be that there is not sufficient literature to answer your clinical question or to support a change in practice, so your project will include an actual quantitative or qualitative study.  If the literature is sufficient to answer your question or support a change in practice, then the evaluation component of your EBP project will include a study/project design for measuring the achievement of predetermined outcomes</a:t>
            </a:r>
          </a:p>
          <a:p>
            <a:endParaRPr lang="en-US" dirty="0"/>
          </a:p>
        </p:txBody>
      </p:sp>
      <p:sp>
        <p:nvSpPr>
          <p:cNvPr id="4" name="Slide Number Placeholder 3">
            <a:extLst>
              <a:ext uri="{FF2B5EF4-FFF2-40B4-BE49-F238E27FC236}">
                <a16:creationId xmlns:a16="http://schemas.microsoft.com/office/drawing/2014/main" id="{EB6233B7-0473-FCB8-803B-C7DAB934A3E5}"/>
              </a:ext>
            </a:extLst>
          </p:cNvPr>
          <p:cNvSpPr>
            <a:spLocks noGrp="1"/>
          </p:cNvSpPr>
          <p:nvPr>
            <p:ph type="sldNum" sz="quarter" idx="12"/>
          </p:nvPr>
        </p:nvSpPr>
        <p:spPr/>
        <p:txBody>
          <a:bodyPr/>
          <a:lstStyle/>
          <a:p>
            <a:fld id="{98B8C7A4-C360-8642-B75B-C27E4AF34731}" type="slidenum">
              <a:rPr lang="en-US" smtClean="0"/>
              <a:pPr/>
              <a:t>14</a:t>
            </a:fld>
            <a:endParaRPr lang="en-US"/>
          </a:p>
        </p:txBody>
      </p:sp>
    </p:spTree>
    <p:extLst>
      <p:ext uri="{BB962C8B-B14F-4D97-AF65-F5344CB8AC3E}">
        <p14:creationId xmlns:p14="http://schemas.microsoft.com/office/powerpoint/2010/main" val="425787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0E03-34DC-7E6F-493C-EA069AF21C9E}"/>
              </a:ext>
            </a:extLst>
          </p:cNvPr>
          <p:cNvSpPr>
            <a:spLocks noGrp="1"/>
          </p:cNvSpPr>
          <p:nvPr>
            <p:ph type="title"/>
          </p:nvPr>
        </p:nvSpPr>
        <p:spPr/>
        <p:txBody>
          <a:bodyPr/>
          <a:lstStyle/>
          <a:p>
            <a:r>
              <a:rPr lang="en-US" dirty="0"/>
              <a:t>Project Design</a:t>
            </a:r>
          </a:p>
        </p:txBody>
      </p:sp>
      <p:sp>
        <p:nvSpPr>
          <p:cNvPr id="3" name="Text Placeholder 2">
            <a:extLst>
              <a:ext uri="{FF2B5EF4-FFF2-40B4-BE49-F238E27FC236}">
                <a16:creationId xmlns:a16="http://schemas.microsoft.com/office/drawing/2014/main" id="{27BA7264-D707-3D1E-0492-024DCA8ACCA0}"/>
              </a:ext>
            </a:extLst>
          </p:cNvPr>
          <p:cNvSpPr>
            <a:spLocks noGrp="1"/>
          </p:cNvSpPr>
          <p:nvPr>
            <p:ph type="body" sz="half" idx="2"/>
          </p:nvPr>
        </p:nvSpPr>
        <p:spPr/>
        <p:txBody>
          <a:bodyPr/>
          <a:lstStyle/>
          <a:p>
            <a:r>
              <a:rPr lang="en-US" altLang="en-US" dirty="0"/>
              <a:t>A……………design was used to conduct this investigation</a:t>
            </a:r>
          </a:p>
          <a:p>
            <a:r>
              <a:rPr lang="en-US" altLang="en-US" dirty="0"/>
              <a:t>Independent and dependent variables</a:t>
            </a:r>
          </a:p>
          <a:p>
            <a:r>
              <a:rPr lang="en-US" altLang="en-US" dirty="0"/>
              <a:t>Or, phenomenon(a) of interest</a:t>
            </a:r>
          </a:p>
          <a:p>
            <a:endParaRPr lang="en-US" dirty="0"/>
          </a:p>
        </p:txBody>
      </p:sp>
      <p:sp>
        <p:nvSpPr>
          <p:cNvPr id="4" name="Slide Number Placeholder 3">
            <a:extLst>
              <a:ext uri="{FF2B5EF4-FFF2-40B4-BE49-F238E27FC236}">
                <a16:creationId xmlns:a16="http://schemas.microsoft.com/office/drawing/2014/main" id="{A74872DA-F4BB-FA38-5ABC-981C52E701BE}"/>
              </a:ext>
            </a:extLst>
          </p:cNvPr>
          <p:cNvSpPr>
            <a:spLocks noGrp="1"/>
          </p:cNvSpPr>
          <p:nvPr>
            <p:ph type="sldNum" sz="quarter" idx="12"/>
          </p:nvPr>
        </p:nvSpPr>
        <p:spPr/>
        <p:txBody>
          <a:bodyPr/>
          <a:lstStyle/>
          <a:p>
            <a:fld id="{98B8C7A4-C360-8642-B75B-C27E4AF34731}" type="slidenum">
              <a:rPr lang="en-US" smtClean="0"/>
              <a:pPr/>
              <a:t>15</a:t>
            </a:fld>
            <a:endParaRPr lang="en-US"/>
          </a:p>
        </p:txBody>
      </p:sp>
    </p:spTree>
    <p:extLst>
      <p:ext uri="{BB962C8B-B14F-4D97-AF65-F5344CB8AC3E}">
        <p14:creationId xmlns:p14="http://schemas.microsoft.com/office/powerpoint/2010/main" val="94369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A92-BBEA-CB7B-EC67-D5E2F480B30D}"/>
              </a:ext>
            </a:extLst>
          </p:cNvPr>
          <p:cNvSpPr>
            <a:spLocks noGrp="1"/>
          </p:cNvSpPr>
          <p:nvPr>
            <p:ph type="title"/>
          </p:nvPr>
        </p:nvSpPr>
        <p:spPr/>
        <p:txBody>
          <a:bodyPr/>
          <a:lstStyle/>
          <a:p>
            <a:r>
              <a:rPr lang="en-US" dirty="0"/>
              <a:t>Project Question</a:t>
            </a:r>
          </a:p>
        </p:txBody>
      </p:sp>
      <p:sp>
        <p:nvSpPr>
          <p:cNvPr id="3" name="Text Placeholder 2">
            <a:extLst>
              <a:ext uri="{FF2B5EF4-FFF2-40B4-BE49-F238E27FC236}">
                <a16:creationId xmlns:a16="http://schemas.microsoft.com/office/drawing/2014/main" id="{E55714E3-3C81-2C66-EE9B-B3A8CC4BB150}"/>
              </a:ext>
            </a:extLst>
          </p:cNvPr>
          <p:cNvSpPr>
            <a:spLocks noGrp="1"/>
          </p:cNvSpPr>
          <p:nvPr>
            <p:ph type="body" sz="half" idx="2"/>
          </p:nvPr>
        </p:nvSpPr>
        <p:spPr/>
        <p:txBody>
          <a:bodyPr/>
          <a:lstStyle/>
          <a:p>
            <a:endParaRPr lang="en-US" dirty="0"/>
          </a:p>
        </p:txBody>
      </p:sp>
      <p:sp>
        <p:nvSpPr>
          <p:cNvPr id="4" name="Slide Number Placeholder 3">
            <a:extLst>
              <a:ext uri="{FF2B5EF4-FFF2-40B4-BE49-F238E27FC236}">
                <a16:creationId xmlns:a16="http://schemas.microsoft.com/office/drawing/2014/main" id="{0F5FE662-1285-B868-BD50-59877E51F15C}"/>
              </a:ext>
            </a:extLst>
          </p:cNvPr>
          <p:cNvSpPr>
            <a:spLocks noGrp="1"/>
          </p:cNvSpPr>
          <p:nvPr>
            <p:ph type="sldNum" sz="quarter" idx="12"/>
          </p:nvPr>
        </p:nvSpPr>
        <p:spPr/>
        <p:txBody>
          <a:bodyPr/>
          <a:lstStyle/>
          <a:p>
            <a:fld id="{98B8C7A4-C360-8642-B75B-C27E4AF34731}" type="slidenum">
              <a:rPr lang="en-US" smtClean="0"/>
              <a:pPr/>
              <a:t>16</a:t>
            </a:fld>
            <a:endParaRPr lang="en-US"/>
          </a:p>
        </p:txBody>
      </p:sp>
    </p:spTree>
    <p:extLst>
      <p:ext uri="{BB962C8B-B14F-4D97-AF65-F5344CB8AC3E}">
        <p14:creationId xmlns:p14="http://schemas.microsoft.com/office/powerpoint/2010/main" val="203401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FD8B-5AF0-6964-7AC9-B59823A8DFBC}"/>
              </a:ext>
            </a:extLst>
          </p:cNvPr>
          <p:cNvSpPr>
            <a:spLocks noGrp="1"/>
          </p:cNvSpPr>
          <p:nvPr>
            <p:ph type="title"/>
          </p:nvPr>
        </p:nvSpPr>
        <p:spPr/>
        <p:txBody>
          <a:bodyPr/>
          <a:lstStyle/>
          <a:p>
            <a:r>
              <a:rPr lang="en-US" dirty="0"/>
              <a:t>Sample/Setting</a:t>
            </a:r>
          </a:p>
        </p:txBody>
      </p:sp>
      <p:sp>
        <p:nvSpPr>
          <p:cNvPr id="3" name="Text Placeholder 2">
            <a:extLst>
              <a:ext uri="{FF2B5EF4-FFF2-40B4-BE49-F238E27FC236}">
                <a16:creationId xmlns:a16="http://schemas.microsoft.com/office/drawing/2014/main" id="{49CD2A27-D90E-3DE6-2E4F-E6B670D1AA44}"/>
              </a:ext>
            </a:extLst>
          </p:cNvPr>
          <p:cNvSpPr>
            <a:spLocks noGrp="1"/>
          </p:cNvSpPr>
          <p:nvPr>
            <p:ph type="body" sz="half" idx="2"/>
          </p:nvPr>
        </p:nvSpPr>
        <p:spPr/>
        <p:txBody>
          <a:bodyPr/>
          <a:lstStyle/>
          <a:p>
            <a:r>
              <a:rPr lang="en-US" altLang="en-US" dirty="0"/>
              <a:t>Sampling design</a:t>
            </a:r>
          </a:p>
          <a:p>
            <a:r>
              <a:rPr lang="en-US" altLang="en-US" dirty="0"/>
              <a:t>Sampling process</a:t>
            </a:r>
          </a:p>
          <a:p>
            <a:r>
              <a:rPr lang="en-US" altLang="en-US" dirty="0"/>
              <a:t>Who?-inclusion/exclusion</a:t>
            </a:r>
          </a:p>
          <a:p>
            <a:r>
              <a:rPr lang="en-US" altLang="en-US" dirty="0"/>
              <a:t>Where?</a:t>
            </a:r>
          </a:p>
          <a:p>
            <a:r>
              <a:rPr lang="en-US" altLang="en-US" dirty="0"/>
              <a:t>How Many-if survey return rate </a:t>
            </a:r>
            <a:r>
              <a:rPr lang="en-US" altLang="en-US" dirty="0" err="1"/>
              <a:t>etc</a:t>
            </a:r>
            <a:r>
              <a:rPr lang="en-US" altLang="en-US" dirty="0"/>
              <a:t>?</a:t>
            </a:r>
          </a:p>
          <a:p>
            <a:r>
              <a:rPr lang="en-US" altLang="en-US" dirty="0"/>
              <a:t>Why?</a:t>
            </a:r>
          </a:p>
          <a:p>
            <a:r>
              <a:rPr lang="en-US" altLang="en-US" dirty="0"/>
              <a:t>Informed consent</a:t>
            </a:r>
          </a:p>
          <a:p>
            <a:endParaRPr lang="en-US" dirty="0"/>
          </a:p>
        </p:txBody>
      </p:sp>
      <p:sp>
        <p:nvSpPr>
          <p:cNvPr id="4" name="Slide Number Placeholder 3">
            <a:extLst>
              <a:ext uri="{FF2B5EF4-FFF2-40B4-BE49-F238E27FC236}">
                <a16:creationId xmlns:a16="http://schemas.microsoft.com/office/drawing/2014/main" id="{FF14A09F-587C-2F2F-2FC9-AAC09E81086E}"/>
              </a:ext>
            </a:extLst>
          </p:cNvPr>
          <p:cNvSpPr>
            <a:spLocks noGrp="1"/>
          </p:cNvSpPr>
          <p:nvPr>
            <p:ph type="sldNum" sz="quarter" idx="12"/>
          </p:nvPr>
        </p:nvSpPr>
        <p:spPr/>
        <p:txBody>
          <a:bodyPr/>
          <a:lstStyle/>
          <a:p>
            <a:fld id="{98B8C7A4-C360-8642-B75B-C27E4AF34731}" type="slidenum">
              <a:rPr lang="en-US" smtClean="0"/>
              <a:pPr/>
              <a:t>17</a:t>
            </a:fld>
            <a:endParaRPr lang="en-US"/>
          </a:p>
        </p:txBody>
      </p:sp>
    </p:spTree>
    <p:extLst>
      <p:ext uri="{BB962C8B-B14F-4D97-AF65-F5344CB8AC3E}">
        <p14:creationId xmlns:p14="http://schemas.microsoft.com/office/powerpoint/2010/main" val="419314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C71D-6D91-67C7-BE7D-9481E4E6B6C7}"/>
              </a:ext>
            </a:extLst>
          </p:cNvPr>
          <p:cNvSpPr>
            <a:spLocks noGrp="1"/>
          </p:cNvSpPr>
          <p:nvPr>
            <p:ph type="title"/>
          </p:nvPr>
        </p:nvSpPr>
        <p:spPr/>
        <p:txBody>
          <a:bodyPr/>
          <a:lstStyle/>
          <a:p>
            <a:r>
              <a:rPr lang="en-US" dirty="0"/>
              <a:t>Informed Consent</a:t>
            </a:r>
          </a:p>
        </p:txBody>
      </p:sp>
      <p:sp>
        <p:nvSpPr>
          <p:cNvPr id="3" name="Text Placeholder 2">
            <a:extLst>
              <a:ext uri="{FF2B5EF4-FFF2-40B4-BE49-F238E27FC236}">
                <a16:creationId xmlns:a16="http://schemas.microsoft.com/office/drawing/2014/main" id="{21D299E9-CE0A-CC9A-EE51-C8A6EE59E681}"/>
              </a:ext>
            </a:extLst>
          </p:cNvPr>
          <p:cNvSpPr>
            <a:spLocks noGrp="1"/>
          </p:cNvSpPr>
          <p:nvPr>
            <p:ph type="body" sz="half" idx="2"/>
          </p:nvPr>
        </p:nvSpPr>
        <p:spPr/>
        <p:txBody>
          <a:bodyPr/>
          <a:lstStyle/>
          <a:p>
            <a:r>
              <a:rPr lang="en-US" dirty="0"/>
              <a:t>Human protection considerations</a:t>
            </a:r>
          </a:p>
        </p:txBody>
      </p:sp>
      <p:sp>
        <p:nvSpPr>
          <p:cNvPr id="4" name="Slide Number Placeholder 3">
            <a:extLst>
              <a:ext uri="{FF2B5EF4-FFF2-40B4-BE49-F238E27FC236}">
                <a16:creationId xmlns:a16="http://schemas.microsoft.com/office/drawing/2014/main" id="{DBB541E9-C58D-B02E-946D-D425C9C3F577}"/>
              </a:ext>
            </a:extLst>
          </p:cNvPr>
          <p:cNvSpPr>
            <a:spLocks noGrp="1"/>
          </p:cNvSpPr>
          <p:nvPr>
            <p:ph type="sldNum" sz="quarter" idx="12"/>
          </p:nvPr>
        </p:nvSpPr>
        <p:spPr/>
        <p:txBody>
          <a:bodyPr/>
          <a:lstStyle/>
          <a:p>
            <a:fld id="{98B8C7A4-C360-8642-B75B-C27E4AF34731}" type="slidenum">
              <a:rPr lang="en-US" smtClean="0"/>
              <a:pPr/>
              <a:t>18</a:t>
            </a:fld>
            <a:endParaRPr lang="en-US"/>
          </a:p>
        </p:txBody>
      </p:sp>
    </p:spTree>
    <p:extLst>
      <p:ext uri="{BB962C8B-B14F-4D97-AF65-F5344CB8AC3E}">
        <p14:creationId xmlns:p14="http://schemas.microsoft.com/office/powerpoint/2010/main" val="61419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84E-4BEB-6A69-C3E3-E9B4C1B5B7D9}"/>
              </a:ext>
            </a:extLst>
          </p:cNvPr>
          <p:cNvSpPr>
            <a:spLocks noGrp="1"/>
          </p:cNvSpPr>
          <p:nvPr>
            <p:ph type="title"/>
          </p:nvPr>
        </p:nvSpPr>
        <p:spPr/>
        <p:txBody>
          <a:bodyPr/>
          <a:lstStyle/>
          <a:p>
            <a:r>
              <a:rPr lang="en-US" dirty="0"/>
              <a:t>Research Variables</a:t>
            </a:r>
          </a:p>
        </p:txBody>
      </p:sp>
      <p:sp>
        <p:nvSpPr>
          <p:cNvPr id="3" name="Text Placeholder 2">
            <a:extLst>
              <a:ext uri="{FF2B5EF4-FFF2-40B4-BE49-F238E27FC236}">
                <a16:creationId xmlns:a16="http://schemas.microsoft.com/office/drawing/2014/main" id="{4CA42A86-D00E-DC46-2F38-5AEB69BFE293}"/>
              </a:ext>
            </a:extLst>
          </p:cNvPr>
          <p:cNvSpPr>
            <a:spLocks noGrp="1"/>
          </p:cNvSpPr>
          <p:nvPr>
            <p:ph type="body" sz="half" idx="2"/>
          </p:nvPr>
        </p:nvSpPr>
        <p:spPr/>
        <p:txBody>
          <a:bodyPr/>
          <a:lstStyle/>
          <a:p>
            <a:r>
              <a:rPr lang="en-US" dirty="0"/>
              <a:t>Conceptual Definition</a:t>
            </a:r>
          </a:p>
          <a:p>
            <a:r>
              <a:rPr lang="en-US" dirty="0"/>
              <a:t>Operational Definition</a:t>
            </a:r>
          </a:p>
        </p:txBody>
      </p:sp>
      <p:sp>
        <p:nvSpPr>
          <p:cNvPr id="4" name="Slide Number Placeholder 3">
            <a:extLst>
              <a:ext uri="{FF2B5EF4-FFF2-40B4-BE49-F238E27FC236}">
                <a16:creationId xmlns:a16="http://schemas.microsoft.com/office/drawing/2014/main" id="{6A9ECD82-0E86-3256-BC49-800AB1AFF516}"/>
              </a:ext>
            </a:extLst>
          </p:cNvPr>
          <p:cNvSpPr>
            <a:spLocks noGrp="1"/>
          </p:cNvSpPr>
          <p:nvPr>
            <p:ph type="sldNum" sz="quarter" idx="12"/>
          </p:nvPr>
        </p:nvSpPr>
        <p:spPr/>
        <p:txBody>
          <a:bodyPr/>
          <a:lstStyle/>
          <a:p>
            <a:fld id="{98B8C7A4-C360-8642-B75B-C27E4AF34731}" type="slidenum">
              <a:rPr lang="en-US" smtClean="0"/>
              <a:pPr/>
              <a:t>19</a:t>
            </a:fld>
            <a:endParaRPr lang="en-US"/>
          </a:p>
        </p:txBody>
      </p:sp>
    </p:spTree>
    <p:extLst>
      <p:ext uri="{BB962C8B-B14F-4D97-AF65-F5344CB8AC3E}">
        <p14:creationId xmlns:p14="http://schemas.microsoft.com/office/powerpoint/2010/main" val="164426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42F8-53C1-4A31-855C-A945B04CF904}"/>
              </a:ext>
            </a:extLst>
          </p:cNvPr>
          <p:cNvSpPr>
            <a:spLocks noGrp="1"/>
          </p:cNvSpPr>
          <p:nvPr>
            <p:ph type="title"/>
          </p:nvPr>
        </p:nvSpPr>
        <p:spPr/>
        <p:txBody>
          <a:bodyPr/>
          <a:lstStyle/>
          <a:p>
            <a:r>
              <a:rPr lang="en-US" dirty="0"/>
              <a:t>Scholarly Committee</a:t>
            </a:r>
          </a:p>
        </p:txBody>
      </p:sp>
      <p:sp>
        <p:nvSpPr>
          <p:cNvPr id="3" name="Text Placeholder 2">
            <a:extLst>
              <a:ext uri="{FF2B5EF4-FFF2-40B4-BE49-F238E27FC236}">
                <a16:creationId xmlns:a16="http://schemas.microsoft.com/office/drawing/2014/main" id="{23A35CDB-8EA2-4BA0-8377-3B9E0E134819}"/>
              </a:ext>
            </a:extLst>
          </p:cNvPr>
          <p:cNvSpPr>
            <a:spLocks noGrp="1"/>
          </p:cNvSpPr>
          <p:nvPr>
            <p:ph type="body" sz="half" idx="2"/>
          </p:nvPr>
        </p:nvSpPr>
        <p:spPr>
          <a:xfrm>
            <a:off x="706880" y="1227272"/>
            <a:ext cx="11018221" cy="5120640"/>
          </a:xfrm>
        </p:spPr>
        <p:txBody>
          <a:bodyPr vert="horz" lIns="91440" tIns="45720" rIns="91440" bIns="45720" rtlCol="0" anchor="t">
            <a:noAutofit/>
          </a:bodyPr>
          <a:lstStyle/>
          <a:p>
            <a:r>
              <a:rPr lang="en-US" b="1" dirty="0">
                <a:latin typeface="Times New Roman"/>
                <a:cs typeface="Arial"/>
              </a:rPr>
              <a:t>Chair</a:t>
            </a:r>
            <a:endParaRPr lang="en-US" sz="2400" dirty="0">
              <a:latin typeface="Times New Roman"/>
              <a:cs typeface="Calibri"/>
            </a:endParaRPr>
          </a:p>
          <a:p>
            <a:pPr marL="342900" lvl="1" indent="0">
              <a:buNone/>
            </a:pPr>
            <a:endParaRPr lang="en-US" dirty="0">
              <a:latin typeface="Times New Roman"/>
              <a:cs typeface="Arial"/>
            </a:endParaRPr>
          </a:p>
          <a:p>
            <a:r>
              <a:rPr lang="en-US" b="1" dirty="0">
                <a:latin typeface="Times New Roman"/>
                <a:cs typeface="Arial"/>
              </a:rPr>
              <a:t>Mentor</a:t>
            </a:r>
            <a:endParaRPr lang="en-US" sz="2400" dirty="0">
              <a:latin typeface="Times New Roman"/>
              <a:cs typeface="Arial"/>
            </a:endParaRPr>
          </a:p>
          <a:p>
            <a:pPr marL="342900" lvl="1" indent="0">
              <a:buNone/>
            </a:pPr>
            <a:endParaRPr lang="en-US" sz="2400" dirty="0">
              <a:latin typeface="Times New Roman"/>
              <a:cs typeface="Arial"/>
            </a:endParaRPr>
          </a:p>
          <a:p>
            <a:r>
              <a:rPr lang="en-US" b="1" dirty="0">
                <a:latin typeface="Times New Roman"/>
                <a:cs typeface="Arial"/>
              </a:rPr>
              <a:t>Second Reader</a:t>
            </a:r>
            <a:endParaRPr lang="en-US" sz="2400" dirty="0">
              <a:latin typeface="Times New Roman"/>
              <a:cs typeface="Arial"/>
            </a:endParaRPr>
          </a:p>
          <a:p>
            <a:endParaRPr lang="en-US" dirty="0"/>
          </a:p>
        </p:txBody>
      </p:sp>
      <p:sp>
        <p:nvSpPr>
          <p:cNvPr id="4" name="Slide Number Placeholder 3">
            <a:extLst>
              <a:ext uri="{FF2B5EF4-FFF2-40B4-BE49-F238E27FC236}">
                <a16:creationId xmlns:a16="http://schemas.microsoft.com/office/drawing/2014/main" id="{CA747B74-7279-4C38-B75A-8346C30E1855}"/>
              </a:ext>
            </a:extLst>
          </p:cNvPr>
          <p:cNvSpPr>
            <a:spLocks noGrp="1"/>
          </p:cNvSpPr>
          <p:nvPr>
            <p:ph type="sldNum" sz="quarter" idx="12"/>
          </p:nvPr>
        </p:nvSpPr>
        <p:spPr/>
        <p:txBody>
          <a:bodyPr/>
          <a:lstStyle/>
          <a:p>
            <a:fld id="{98B8C7A4-C360-8642-B75B-C27E4AF34731}" type="slidenum">
              <a:rPr lang="en-US" smtClean="0"/>
              <a:pPr/>
              <a:t>2</a:t>
            </a:fld>
            <a:endParaRPr lang="en-US"/>
          </a:p>
        </p:txBody>
      </p:sp>
    </p:spTree>
    <p:extLst>
      <p:ext uri="{BB962C8B-B14F-4D97-AF65-F5344CB8AC3E}">
        <p14:creationId xmlns:p14="http://schemas.microsoft.com/office/powerpoint/2010/main" val="328630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771-F4B9-C657-D227-E0033EACC9C4}"/>
              </a:ext>
            </a:extLst>
          </p:cNvPr>
          <p:cNvSpPr>
            <a:spLocks noGrp="1"/>
          </p:cNvSpPr>
          <p:nvPr>
            <p:ph type="title"/>
          </p:nvPr>
        </p:nvSpPr>
        <p:spPr/>
        <p:txBody>
          <a:bodyPr/>
          <a:lstStyle/>
          <a:p>
            <a:r>
              <a:rPr lang="en-US" dirty="0"/>
              <a:t>Measurements</a:t>
            </a:r>
          </a:p>
        </p:txBody>
      </p:sp>
      <p:sp>
        <p:nvSpPr>
          <p:cNvPr id="3" name="Text Placeholder 2">
            <a:extLst>
              <a:ext uri="{FF2B5EF4-FFF2-40B4-BE49-F238E27FC236}">
                <a16:creationId xmlns:a16="http://schemas.microsoft.com/office/drawing/2014/main" id="{7F763C44-2A04-7100-33D3-DD53BF21D77B}"/>
              </a:ext>
            </a:extLst>
          </p:cNvPr>
          <p:cNvSpPr>
            <a:spLocks noGrp="1"/>
          </p:cNvSpPr>
          <p:nvPr>
            <p:ph type="body" sz="half" idx="2"/>
          </p:nvPr>
        </p:nvSpPr>
        <p:spPr/>
        <p:txBody>
          <a:bodyPr/>
          <a:lstStyle/>
          <a:p>
            <a:r>
              <a:rPr lang="en-US" altLang="en-US" dirty="0"/>
              <a:t>Name of Instrument</a:t>
            </a:r>
          </a:p>
          <a:p>
            <a:r>
              <a:rPr lang="en-US" altLang="en-US" dirty="0"/>
              <a:t>Author, year</a:t>
            </a:r>
          </a:p>
          <a:p>
            <a:r>
              <a:rPr lang="en-US" altLang="en-US" dirty="0"/>
              <a:t>Type of instrument</a:t>
            </a:r>
          </a:p>
          <a:p>
            <a:r>
              <a:rPr lang="en-US" altLang="en-US" dirty="0"/>
              <a:t>Number of questions</a:t>
            </a:r>
          </a:p>
          <a:p>
            <a:r>
              <a:rPr lang="en-US" altLang="en-US" dirty="0"/>
              <a:t>Reliability? Validity?</a:t>
            </a:r>
          </a:p>
          <a:p>
            <a:r>
              <a:rPr lang="en-US" altLang="en-US" dirty="0"/>
              <a:t>Why/How chosen?</a:t>
            </a:r>
          </a:p>
          <a:p>
            <a:endParaRPr lang="en-US" dirty="0"/>
          </a:p>
        </p:txBody>
      </p:sp>
      <p:sp>
        <p:nvSpPr>
          <p:cNvPr id="4" name="Slide Number Placeholder 3">
            <a:extLst>
              <a:ext uri="{FF2B5EF4-FFF2-40B4-BE49-F238E27FC236}">
                <a16:creationId xmlns:a16="http://schemas.microsoft.com/office/drawing/2014/main" id="{E6183FC5-921F-9128-44B6-406B699A1F07}"/>
              </a:ext>
            </a:extLst>
          </p:cNvPr>
          <p:cNvSpPr>
            <a:spLocks noGrp="1"/>
          </p:cNvSpPr>
          <p:nvPr>
            <p:ph type="sldNum" sz="quarter" idx="12"/>
          </p:nvPr>
        </p:nvSpPr>
        <p:spPr/>
        <p:txBody>
          <a:bodyPr/>
          <a:lstStyle/>
          <a:p>
            <a:fld id="{98B8C7A4-C360-8642-B75B-C27E4AF34731}" type="slidenum">
              <a:rPr lang="en-US" smtClean="0"/>
              <a:pPr/>
              <a:t>20</a:t>
            </a:fld>
            <a:endParaRPr lang="en-US"/>
          </a:p>
        </p:txBody>
      </p:sp>
    </p:spTree>
    <p:extLst>
      <p:ext uri="{BB962C8B-B14F-4D97-AF65-F5344CB8AC3E}">
        <p14:creationId xmlns:p14="http://schemas.microsoft.com/office/powerpoint/2010/main" val="30807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3404-5A33-3343-6A19-D9F648A94FCC}"/>
              </a:ext>
            </a:extLst>
          </p:cNvPr>
          <p:cNvSpPr>
            <a:spLocks noGrp="1"/>
          </p:cNvSpPr>
          <p:nvPr>
            <p:ph type="title"/>
          </p:nvPr>
        </p:nvSpPr>
        <p:spPr/>
        <p:txBody>
          <a:bodyPr/>
          <a:lstStyle/>
          <a:p>
            <a:r>
              <a:rPr lang="en-US" dirty="0"/>
              <a:t>Plan for Data Collection</a:t>
            </a:r>
          </a:p>
        </p:txBody>
      </p:sp>
      <p:sp>
        <p:nvSpPr>
          <p:cNvPr id="3" name="Text Placeholder 2">
            <a:extLst>
              <a:ext uri="{FF2B5EF4-FFF2-40B4-BE49-F238E27FC236}">
                <a16:creationId xmlns:a16="http://schemas.microsoft.com/office/drawing/2014/main" id="{27EE9072-033E-8935-AE8F-FB4B6318A97D}"/>
              </a:ext>
            </a:extLst>
          </p:cNvPr>
          <p:cNvSpPr>
            <a:spLocks noGrp="1"/>
          </p:cNvSpPr>
          <p:nvPr>
            <p:ph type="body" sz="half" idx="2"/>
          </p:nvPr>
        </p:nvSpPr>
        <p:spPr/>
        <p:txBody>
          <a:bodyPr/>
          <a:lstStyle/>
          <a:p>
            <a:r>
              <a:rPr lang="en-US" altLang="en-US" dirty="0"/>
              <a:t>How is  data  collected?</a:t>
            </a:r>
          </a:p>
          <a:p>
            <a:pPr lvl="1"/>
            <a:r>
              <a:rPr lang="en-US" altLang="en-US" dirty="0"/>
              <a:t>Surveys? </a:t>
            </a:r>
          </a:p>
          <a:p>
            <a:pPr lvl="1"/>
            <a:r>
              <a:rPr lang="en-US" altLang="en-US" dirty="0"/>
              <a:t>Interviews?</a:t>
            </a:r>
          </a:p>
          <a:p>
            <a:pPr lvl="1"/>
            <a:r>
              <a:rPr lang="en-US" altLang="en-US" dirty="0"/>
              <a:t>In person?</a:t>
            </a:r>
          </a:p>
          <a:p>
            <a:pPr lvl="1"/>
            <a:r>
              <a:rPr lang="en-US" altLang="en-US" dirty="0"/>
              <a:t>By phone?</a:t>
            </a:r>
          </a:p>
          <a:p>
            <a:pPr lvl="1"/>
            <a:r>
              <a:rPr lang="en-US" altLang="en-US" dirty="0"/>
              <a:t>Mailed?</a:t>
            </a:r>
          </a:p>
          <a:p>
            <a:r>
              <a:rPr lang="en-US" altLang="en-US" dirty="0"/>
              <a:t>Who will collect data?</a:t>
            </a:r>
          </a:p>
          <a:p>
            <a:r>
              <a:rPr lang="en-US" altLang="en-US" dirty="0"/>
              <a:t>When will you collect data?</a:t>
            </a:r>
          </a:p>
          <a:p>
            <a:r>
              <a:rPr lang="en-US" altLang="en-US" dirty="0"/>
              <a:t>Where will it be stored, how long will you keep it. </a:t>
            </a:r>
          </a:p>
          <a:p>
            <a:endParaRPr lang="en-US" dirty="0"/>
          </a:p>
        </p:txBody>
      </p:sp>
      <p:sp>
        <p:nvSpPr>
          <p:cNvPr id="4" name="Slide Number Placeholder 3">
            <a:extLst>
              <a:ext uri="{FF2B5EF4-FFF2-40B4-BE49-F238E27FC236}">
                <a16:creationId xmlns:a16="http://schemas.microsoft.com/office/drawing/2014/main" id="{4B676DED-0FBC-F31A-78F2-2D76E4DD3D55}"/>
              </a:ext>
            </a:extLst>
          </p:cNvPr>
          <p:cNvSpPr>
            <a:spLocks noGrp="1"/>
          </p:cNvSpPr>
          <p:nvPr>
            <p:ph type="sldNum" sz="quarter" idx="12"/>
          </p:nvPr>
        </p:nvSpPr>
        <p:spPr/>
        <p:txBody>
          <a:bodyPr/>
          <a:lstStyle/>
          <a:p>
            <a:fld id="{98B8C7A4-C360-8642-B75B-C27E4AF34731}" type="slidenum">
              <a:rPr lang="en-US" smtClean="0"/>
              <a:pPr/>
              <a:t>21</a:t>
            </a:fld>
            <a:endParaRPr lang="en-US"/>
          </a:p>
        </p:txBody>
      </p:sp>
    </p:spTree>
    <p:extLst>
      <p:ext uri="{BB962C8B-B14F-4D97-AF65-F5344CB8AC3E}">
        <p14:creationId xmlns:p14="http://schemas.microsoft.com/office/powerpoint/2010/main" val="318783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9224-50D6-64B0-B673-9FD9D78985FA}"/>
              </a:ext>
            </a:extLst>
          </p:cNvPr>
          <p:cNvSpPr>
            <a:spLocks noGrp="1"/>
          </p:cNvSpPr>
          <p:nvPr>
            <p:ph type="title"/>
          </p:nvPr>
        </p:nvSpPr>
        <p:spPr/>
        <p:txBody>
          <a:bodyPr/>
          <a:lstStyle/>
          <a:p>
            <a:r>
              <a:rPr lang="en-US" dirty="0"/>
              <a:t>Data Analysis</a:t>
            </a:r>
          </a:p>
        </p:txBody>
      </p:sp>
      <p:sp>
        <p:nvSpPr>
          <p:cNvPr id="3" name="Text Placeholder 2">
            <a:extLst>
              <a:ext uri="{FF2B5EF4-FFF2-40B4-BE49-F238E27FC236}">
                <a16:creationId xmlns:a16="http://schemas.microsoft.com/office/drawing/2014/main" id="{27E3C435-4D21-52DC-836B-865327831418}"/>
              </a:ext>
            </a:extLst>
          </p:cNvPr>
          <p:cNvSpPr>
            <a:spLocks noGrp="1"/>
          </p:cNvSpPr>
          <p:nvPr>
            <p:ph type="body" sz="half" idx="2"/>
          </p:nvPr>
        </p:nvSpPr>
        <p:spPr/>
        <p:txBody>
          <a:bodyPr/>
          <a:lstStyle/>
          <a:p>
            <a:r>
              <a:rPr lang="en-US" altLang="en-US" dirty="0"/>
              <a:t>Descriptive statistics to summarize the sample’s demographic characteristics. (may want to put in graph form)</a:t>
            </a:r>
          </a:p>
          <a:p>
            <a:r>
              <a:rPr lang="en-US" altLang="en-US" dirty="0"/>
              <a:t>If quantitative, statistics used to answer the Research Questions? Cite SPSS, v._</a:t>
            </a:r>
          </a:p>
          <a:p>
            <a:r>
              <a:rPr lang="en-US" altLang="en-US" dirty="0"/>
              <a:t>If qualitative, method of analysis</a:t>
            </a:r>
          </a:p>
          <a:p>
            <a:r>
              <a:rPr lang="en-US" altLang="en-US" dirty="0"/>
              <a:t>Control  for confounding variables? </a:t>
            </a:r>
          </a:p>
          <a:p>
            <a:r>
              <a:rPr lang="en-US" altLang="en-US" dirty="0"/>
              <a:t>Detailed plan of how the data will be analyzed</a:t>
            </a:r>
          </a:p>
          <a:p>
            <a:endParaRPr lang="en-US" dirty="0"/>
          </a:p>
        </p:txBody>
      </p:sp>
      <p:sp>
        <p:nvSpPr>
          <p:cNvPr id="4" name="Slide Number Placeholder 3">
            <a:extLst>
              <a:ext uri="{FF2B5EF4-FFF2-40B4-BE49-F238E27FC236}">
                <a16:creationId xmlns:a16="http://schemas.microsoft.com/office/drawing/2014/main" id="{9F706F6D-9588-A122-2213-4C1EA8DA596D}"/>
              </a:ext>
            </a:extLst>
          </p:cNvPr>
          <p:cNvSpPr>
            <a:spLocks noGrp="1"/>
          </p:cNvSpPr>
          <p:nvPr>
            <p:ph type="sldNum" sz="quarter" idx="12"/>
          </p:nvPr>
        </p:nvSpPr>
        <p:spPr/>
        <p:txBody>
          <a:bodyPr/>
          <a:lstStyle/>
          <a:p>
            <a:fld id="{98B8C7A4-C360-8642-B75B-C27E4AF34731}" type="slidenum">
              <a:rPr lang="en-US" smtClean="0"/>
              <a:pPr/>
              <a:t>22</a:t>
            </a:fld>
            <a:endParaRPr lang="en-US"/>
          </a:p>
        </p:txBody>
      </p:sp>
    </p:spTree>
    <p:extLst>
      <p:ext uri="{BB962C8B-B14F-4D97-AF65-F5344CB8AC3E}">
        <p14:creationId xmlns:p14="http://schemas.microsoft.com/office/powerpoint/2010/main" val="118662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5A2-C9B4-F126-72D4-63EF9611E15B}"/>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A2AAF0F7-3A63-FFCB-6B76-C989BAE77D13}"/>
              </a:ext>
            </a:extLst>
          </p:cNvPr>
          <p:cNvSpPr>
            <a:spLocks noGrp="1"/>
          </p:cNvSpPr>
          <p:nvPr>
            <p:ph type="body" sz="half" idx="2"/>
          </p:nvPr>
        </p:nvSpPr>
        <p:spPr/>
        <p:txBody>
          <a:bodyPr/>
          <a:lstStyle/>
          <a:p>
            <a:r>
              <a:rPr lang="en-US" altLang="en-US" dirty="0"/>
              <a:t>Suggest you go by questions or highlight specific data.</a:t>
            </a:r>
          </a:p>
          <a:p>
            <a:r>
              <a:rPr lang="en-US" altLang="en-US" dirty="0"/>
              <a:t>Tables/graphs/charts helpful.</a:t>
            </a:r>
          </a:p>
          <a:p>
            <a:endParaRPr lang="en-US" dirty="0"/>
          </a:p>
        </p:txBody>
      </p:sp>
      <p:sp>
        <p:nvSpPr>
          <p:cNvPr id="4" name="Slide Number Placeholder 3">
            <a:extLst>
              <a:ext uri="{FF2B5EF4-FFF2-40B4-BE49-F238E27FC236}">
                <a16:creationId xmlns:a16="http://schemas.microsoft.com/office/drawing/2014/main" id="{975CD119-5102-5F14-A378-CE9BCD00824F}"/>
              </a:ext>
            </a:extLst>
          </p:cNvPr>
          <p:cNvSpPr>
            <a:spLocks noGrp="1"/>
          </p:cNvSpPr>
          <p:nvPr>
            <p:ph type="sldNum" sz="quarter" idx="12"/>
          </p:nvPr>
        </p:nvSpPr>
        <p:spPr/>
        <p:txBody>
          <a:bodyPr/>
          <a:lstStyle/>
          <a:p>
            <a:fld id="{98B8C7A4-C360-8642-B75B-C27E4AF34731}" type="slidenum">
              <a:rPr lang="en-US" smtClean="0"/>
              <a:pPr/>
              <a:t>23</a:t>
            </a:fld>
            <a:endParaRPr lang="en-US"/>
          </a:p>
        </p:txBody>
      </p:sp>
    </p:spTree>
    <p:extLst>
      <p:ext uri="{BB962C8B-B14F-4D97-AF65-F5344CB8AC3E}">
        <p14:creationId xmlns:p14="http://schemas.microsoft.com/office/powerpoint/2010/main" val="130911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6762-A99D-8678-A035-07742CB1AE45}"/>
              </a:ext>
            </a:extLst>
          </p:cNvPr>
          <p:cNvSpPr>
            <a:spLocks noGrp="1"/>
          </p:cNvSpPr>
          <p:nvPr>
            <p:ph type="title"/>
          </p:nvPr>
        </p:nvSpPr>
        <p:spPr/>
        <p:txBody>
          <a:bodyPr/>
          <a:lstStyle/>
          <a:p>
            <a:r>
              <a:rPr lang="en-US" dirty="0"/>
              <a:t>Discussion of findings</a:t>
            </a:r>
          </a:p>
        </p:txBody>
      </p:sp>
      <p:sp>
        <p:nvSpPr>
          <p:cNvPr id="3" name="Text Placeholder 2">
            <a:extLst>
              <a:ext uri="{FF2B5EF4-FFF2-40B4-BE49-F238E27FC236}">
                <a16:creationId xmlns:a16="http://schemas.microsoft.com/office/drawing/2014/main" id="{12FA18D0-62D3-F4ED-575E-F9A1B22677E0}"/>
              </a:ext>
            </a:extLst>
          </p:cNvPr>
          <p:cNvSpPr>
            <a:spLocks noGrp="1"/>
          </p:cNvSpPr>
          <p:nvPr>
            <p:ph type="body" sz="half" idx="2"/>
          </p:nvPr>
        </p:nvSpPr>
        <p:spPr/>
        <p:txBody>
          <a:bodyPr/>
          <a:lstStyle/>
          <a:p>
            <a:r>
              <a:rPr lang="en-US" altLang="en-US" dirty="0"/>
              <a:t>Interpret in light of findings</a:t>
            </a:r>
          </a:p>
          <a:p>
            <a:pPr lvl="1"/>
            <a:r>
              <a:rPr lang="en-US" altLang="en-US" dirty="0"/>
              <a:t>Were findings similar, dissimilar or new to the literature reported in the ROL</a:t>
            </a:r>
          </a:p>
          <a:p>
            <a:r>
              <a:rPr lang="en-US" altLang="en-US" dirty="0"/>
              <a:t>Implication for practice, research, education</a:t>
            </a:r>
          </a:p>
          <a:p>
            <a:r>
              <a:rPr lang="en-US" altLang="en-US" dirty="0"/>
              <a:t>Think what you would do differently</a:t>
            </a:r>
          </a:p>
          <a:p>
            <a:endParaRPr lang="en-US" dirty="0"/>
          </a:p>
        </p:txBody>
      </p:sp>
      <p:sp>
        <p:nvSpPr>
          <p:cNvPr id="4" name="Slide Number Placeholder 3">
            <a:extLst>
              <a:ext uri="{FF2B5EF4-FFF2-40B4-BE49-F238E27FC236}">
                <a16:creationId xmlns:a16="http://schemas.microsoft.com/office/drawing/2014/main" id="{5644D1DC-6D60-0357-213B-B4EF96758D20}"/>
              </a:ext>
            </a:extLst>
          </p:cNvPr>
          <p:cNvSpPr>
            <a:spLocks noGrp="1"/>
          </p:cNvSpPr>
          <p:nvPr>
            <p:ph type="sldNum" sz="quarter" idx="12"/>
          </p:nvPr>
        </p:nvSpPr>
        <p:spPr/>
        <p:txBody>
          <a:bodyPr/>
          <a:lstStyle/>
          <a:p>
            <a:fld id="{98B8C7A4-C360-8642-B75B-C27E4AF34731}" type="slidenum">
              <a:rPr lang="en-US" smtClean="0"/>
              <a:pPr/>
              <a:t>24</a:t>
            </a:fld>
            <a:endParaRPr lang="en-US"/>
          </a:p>
        </p:txBody>
      </p:sp>
    </p:spTree>
    <p:extLst>
      <p:ext uri="{BB962C8B-B14F-4D97-AF65-F5344CB8AC3E}">
        <p14:creationId xmlns:p14="http://schemas.microsoft.com/office/powerpoint/2010/main" val="193448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75FF-698C-A722-4F9A-3FA8A461045F}"/>
              </a:ext>
            </a:extLst>
          </p:cNvPr>
          <p:cNvSpPr>
            <a:spLocks noGrp="1"/>
          </p:cNvSpPr>
          <p:nvPr>
            <p:ph type="title"/>
          </p:nvPr>
        </p:nvSpPr>
        <p:spPr/>
        <p:txBody>
          <a:bodyPr/>
          <a:lstStyle/>
          <a:p>
            <a:r>
              <a:rPr lang="en-US" dirty="0"/>
              <a:t>Limitations</a:t>
            </a:r>
          </a:p>
        </p:txBody>
      </p:sp>
      <p:sp>
        <p:nvSpPr>
          <p:cNvPr id="3" name="Text Placeholder 2">
            <a:extLst>
              <a:ext uri="{FF2B5EF4-FFF2-40B4-BE49-F238E27FC236}">
                <a16:creationId xmlns:a16="http://schemas.microsoft.com/office/drawing/2014/main" id="{8EC75AF6-D63E-B2D4-D223-190AE52B37AB}"/>
              </a:ext>
            </a:extLst>
          </p:cNvPr>
          <p:cNvSpPr>
            <a:spLocks noGrp="1"/>
          </p:cNvSpPr>
          <p:nvPr>
            <p:ph type="body" sz="half" idx="2"/>
          </p:nvPr>
        </p:nvSpPr>
        <p:spPr/>
        <p:txBody>
          <a:bodyPr/>
          <a:lstStyle/>
          <a:p>
            <a:r>
              <a:rPr lang="en-US" dirty="0"/>
              <a:t>The project was limited by…..</a:t>
            </a:r>
          </a:p>
        </p:txBody>
      </p:sp>
      <p:sp>
        <p:nvSpPr>
          <p:cNvPr id="4" name="Slide Number Placeholder 3">
            <a:extLst>
              <a:ext uri="{FF2B5EF4-FFF2-40B4-BE49-F238E27FC236}">
                <a16:creationId xmlns:a16="http://schemas.microsoft.com/office/drawing/2014/main" id="{A1F78FB7-43B5-8B14-B36B-EF61F94CB046}"/>
              </a:ext>
            </a:extLst>
          </p:cNvPr>
          <p:cNvSpPr>
            <a:spLocks noGrp="1"/>
          </p:cNvSpPr>
          <p:nvPr>
            <p:ph type="sldNum" sz="quarter" idx="12"/>
          </p:nvPr>
        </p:nvSpPr>
        <p:spPr/>
        <p:txBody>
          <a:bodyPr/>
          <a:lstStyle/>
          <a:p>
            <a:fld id="{98B8C7A4-C360-8642-B75B-C27E4AF34731}" type="slidenum">
              <a:rPr lang="en-US" smtClean="0"/>
              <a:pPr/>
              <a:t>25</a:t>
            </a:fld>
            <a:endParaRPr lang="en-US"/>
          </a:p>
        </p:txBody>
      </p:sp>
    </p:spTree>
    <p:extLst>
      <p:ext uri="{BB962C8B-B14F-4D97-AF65-F5344CB8AC3E}">
        <p14:creationId xmlns:p14="http://schemas.microsoft.com/office/powerpoint/2010/main" val="371825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F557-6C81-DA2B-9ACD-919859E0FAA3}"/>
              </a:ext>
            </a:extLst>
          </p:cNvPr>
          <p:cNvSpPr>
            <a:spLocks noGrp="1"/>
          </p:cNvSpPr>
          <p:nvPr>
            <p:ph type="title"/>
          </p:nvPr>
        </p:nvSpPr>
        <p:spPr/>
        <p:txBody>
          <a:bodyPr/>
          <a:lstStyle/>
          <a:p>
            <a:r>
              <a:rPr lang="en-US" dirty="0"/>
              <a:t>Generalizability</a:t>
            </a:r>
          </a:p>
        </p:txBody>
      </p:sp>
      <p:sp>
        <p:nvSpPr>
          <p:cNvPr id="3" name="Text Placeholder 2">
            <a:extLst>
              <a:ext uri="{FF2B5EF4-FFF2-40B4-BE49-F238E27FC236}">
                <a16:creationId xmlns:a16="http://schemas.microsoft.com/office/drawing/2014/main" id="{8CC0956E-0594-9483-C6D7-E11B646CB2DE}"/>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7B7C32F7-D851-062B-3F37-27847814A68B}"/>
              </a:ext>
            </a:extLst>
          </p:cNvPr>
          <p:cNvSpPr>
            <a:spLocks noGrp="1"/>
          </p:cNvSpPr>
          <p:nvPr>
            <p:ph type="sldNum" sz="quarter" idx="12"/>
          </p:nvPr>
        </p:nvSpPr>
        <p:spPr/>
        <p:txBody>
          <a:bodyPr/>
          <a:lstStyle/>
          <a:p>
            <a:fld id="{98B8C7A4-C360-8642-B75B-C27E4AF34731}" type="slidenum">
              <a:rPr lang="en-US" smtClean="0"/>
              <a:pPr/>
              <a:t>26</a:t>
            </a:fld>
            <a:endParaRPr lang="en-US"/>
          </a:p>
        </p:txBody>
      </p:sp>
    </p:spTree>
    <p:extLst>
      <p:ext uri="{BB962C8B-B14F-4D97-AF65-F5344CB8AC3E}">
        <p14:creationId xmlns:p14="http://schemas.microsoft.com/office/powerpoint/2010/main" val="245948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726-1144-891D-ACCB-7FA566AC486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260C95A2-1855-38C1-84ED-949ABAFBC94F}"/>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CD575211-0F4D-10A8-2272-EA04ADC56F34}"/>
              </a:ext>
            </a:extLst>
          </p:cNvPr>
          <p:cNvSpPr>
            <a:spLocks noGrp="1"/>
          </p:cNvSpPr>
          <p:nvPr>
            <p:ph type="sldNum" sz="quarter" idx="12"/>
          </p:nvPr>
        </p:nvSpPr>
        <p:spPr/>
        <p:txBody>
          <a:bodyPr/>
          <a:lstStyle/>
          <a:p>
            <a:fld id="{98B8C7A4-C360-8642-B75B-C27E4AF34731}" type="slidenum">
              <a:rPr lang="en-US" smtClean="0"/>
              <a:pPr/>
              <a:t>27</a:t>
            </a:fld>
            <a:endParaRPr lang="en-US"/>
          </a:p>
        </p:txBody>
      </p:sp>
    </p:spTree>
    <p:extLst>
      <p:ext uri="{BB962C8B-B14F-4D97-AF65-F5344CB8AC3E}">
        <p14:creationId xmlns:p14="http://schemas.microsoft.com/office/powerpoint/2010/main" val="35087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7150-0739-D15A-2CF9-EA8803EA8D39}"/>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053915B-4433-7882-6A31-0B8731F25084}"/>
              </a:ext>
            </a:extLst>
          </p:cNvPr>
          <p:cNvSpPr>
            <a:spLocks noGrp="1"/>
          </p:cNvSpPr>
          <p:nvPr>
            <p:ph type="body" sz="half" idx="2"/>
          </p:nvPr>
        </p:nvSpPr>
        <p:spPr/>
        <p:txBody>
          <a:bodyPr/>
          <a:lstStyle/>
          <a:p>
            <a:r>
              <a:rPr lang="en-US" dirty="0"/>
              <a:t>Barcode</a:t>
            </a:r>
          </a:p>
        </p:txBody>
      </p:sp>
      <p:sp>
        <p:nvSpPr>
          <p:cNvPr id="4" name="Slide Number Placeholder 3">
            <a:extLst>
              <a:ext uri="{FF2B5EF4-FFF2-40B4-BE49-F238E27FC236}">
                <a16:creationId xmlns:a16="http://schemas.microsoft.com/office/drawing/2014/main" id="{E5BD9D85-C9A0-80C4-A659-212BB29E2513}"/>
              </a:ext>
            </a:extLst>
          </p:cNvPr>
          <p:cNvSpPr>
            <a:spLocks noGrp="1"/>
          </p:cNvSpPr>
          <p:nvPr>
            <p:ph type="sldNum" sz="quarter" idx="12"/>
          </p:nvPr>
        </p:nvSpPr>
        <p:spPr/>
        <p:txBody>
          <a:bodyPr/>
          <a:lstStyle/>
          <a:p>
            <a:fld id="{98B8C7A4-C360-8642-B75B-C27E4AF34731}" type="slidenum">
              <a:rPr lang="en-US" smtClean="0"/>
              <a:pPr/>
              <a:t>28</a:t>
            </a:fld>
            <a:endParaRPr lang="en-US"/>
          </a:p>
        </p:txBody>
      </p:sp>
    </p:spTree>
    <p:extLst>
      <p:ext uri="{BB962C8B-B14F-4D97-AF65-F5344CB8AC3E}">
        <p14:creationId xmlns:p14="http://schemas.microsoft.com/office/powerpoint/2010/main" val="314330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434C-5D8B-8D54-1DD9-1EC1BFB9BC63}"/>
              </a:ext>
            </a:extLst>
          </p:cNvPr>
          <p:cNvSpPr>
            <a:spLocks noGrp="1"/>
          </p:cNvSpPr>
          <p:nvPr>
            <p:ph type="title"/>
          </p:nvPr>
        </p:nvSpPr>
        <p:spPr/>
        <p:txBody>
          <a:bodyPr/>
          <a:lstStyle/>
          <a:p>
            <a:r>
              <a:rPr lang="en-US" dirty="0"/>
              <a:t>Questions and Acknowledgements</a:t>
            </a:r>
          </a:p>
        </p:txBody>
      </p:sp>
      <p:sp>
        <p:nvSpPr>
          <p:cNvPr id="3" name="Text Placeholder 2">
            <a:extLst>
              <a:ext uri="{FF2B5EF4-FFF2-40B4-BE49-F238E27FC236}">
                <a16:creationId xmlns:a16="http://schemas.microsoft.com/office/drawing/2014/main" id="{D90E00ED-8371-28A4-FFD4-094455A5A16F}"/>
              </a:ext>
            </a:extLst>
          </p:cNvPr>
          <p:cNvSpPr>
            <a:spLocks noGrp="1"/>
          </p:cNvSpPr>
          <p:nvPr>
            <p:ph type="body" sz="half" idx="2"/>
          </p:nvPr>
        </p:nvSpPr>
        <p:spPr/>
        <p:txBody>
          <a:bodyPr/>
          <a:lstStyle/>
          <a:p>
            <a:endParaRPr lang="en-US" dirty="0"/>
          </a:p>
        </p:txBody>
      </p:sp>
      <p:sp>
        <p:nvSpPr>
          <p:cNvPr id="4" name="Slide Number Placeholder 3">
            <a:extLst>
              <a:ext uri="{FF2B5EF4-FFF2-40B4-BE49-F238E27FC236}">
                <a16:creationId xmlns:a16="http://schemas.microsoft.com/office/drawing/2014/main" id="{58EF7F9A-6765-2D62-2A15-9D5E700FAD29}"/>
              </a:ext>
            </a:extLst>
          </p:cNvPr>
          <p:cNvSpPr>
            <a:spLocks noGrp="1"/>
          </p:cNvSpPr>
          <p:nvPr>
            <p:ph type="sldNum" sz="quarter" idx="12"/>
          </p:nvPr>
        </p:nvSpPr>
        <p:spPr/>
        <p:txBody>
          <a:bodyPr/>
          <a:lstStyle/>
          <a:p>
            <a:fld id="{98B8C7A4-C360-8642-B75B-C27E4AF34731}" type="slidenum">
              <a:rPr lang="en-US" smtClean="0"/>
              <a:pPr/>
              <a:t>29</a:t>
            </a:fld>
            <a:endParaRPr lang="en-US"/>
          </a:p>
        </p:txBody>
      </p:sp>
    </p:spTree>
    <p:extLst>
      <p:ext uri="{BB962C8B-B14F-4D97-AF65-F5344CB8AC3E}">
        <p14:creationId xmlns:p14="http://schemas.microsoft.com/office/powerpoint/2010/main" val="86639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E4B4-172C-E200-BE70-08818E19C6B0}"/>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07CA411D-8EAE-7D2D-CE8C-BEFE9423E605}"/>
              </a:ext>
            </a:extLst>
          </p:cNvPr>
          <p:cNvSpPr>
            <a:spLocks noGrp="1"/>
          </p:cNvSpPr>
          <p:nvPr>
            <p:ph type="body" sz="half" idx="2"/>
          </p:nvPr>
        </p:nvSpPr>
        <p:spPr/>
        <p:txBody>
          <a:bodyPr/>
          <a:lstStyle/>
          <a:p>
            <a:endParaRPr lang="en-US" dirty="0"/>
          </a:p>
        </p:txBody>
      </p:sp>
      <p:sp>
        <p:nvSpPr>
          <p:cNvPr id="4" name="Slide Number Placeholder 3">
            <a:extLst>
              <a:ext uri="{FF2B5EF4-FFF2-40B4-BE49-F238E27FC236}">
                <a16:creationId xmlns:a16="http://schemas.microsoft.com/office/drawing/2014/main" id="{5028A4AE-4E2F-730D-8A51-B9112C601610}"/>
              </a:ext>
            </a:extLst>
          </p:cNvPr>
          <p:cNvSpPr>
            <a:spLocks noGrp="1"/>
          </p:cNvSpPr>
          <p:nvPr>
            <p:ph type="sldNum" sz="quarter" idx="12"/>
          </p:nvPr>
        </p:nvSpPr>
        <p:spPr/>
        <p:txBody>
          <a:bodyPr/>
          <a:lstStyle/>
          <a:p>
            <a:fld id="{98B8C7A4-C360-8642-B75B-C27E4AF34731}" type="slidenum">
              <a:rPr lang="en-US" smtClean="0"/>
              <a:pPr/>
              <a:t>3</a:t>
            </a:fld>
            <a:endParaRPr lang="en-US"/>
          </a:p>
        </p:txBody>
      </p:sp>
    </p:spTree>
    <p:extLst>
      <p:ext uri="{BB962C8B-B14F-4D97-AF65-F5344CB8AC3E}">
        <p14:creationId xmlns:p14="http://schemas.microsoft.com/office/powerpoint/2010/main" val="347983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37F4-3207-C6C3-172A-CD95AB0FD169}"/>
              </a:ext>
            </a:extLst>
          </p:cNvPr>
          <p:cNvSpPr>
            <a:spLocks noGrp="1"/>
          </p:cNvSpPr>
          <p:nvPr>
            <p:ph type="title"/>
          </p:nvPr>
        </p:nvSpPr>
        <p:spPr/>
        <p:txBody>
          <a:bodyPr/>
          <a:lstStyle/>
          <a:p>
            <a:r>
              <a:rPr lang="en-US" dirty="0"/>
              <a:t>Problem Statement</a:t>
            </a:r>
          </a:p>
        </p:txBody>
      </p:sp>
      <p:sp>
        <p:nvSpPr>
          <p:cNvPr id="3" name="Text Placeholder 2">
            <a:extLst>
              <a:ext uri="{FF2B5EF4-FFF2-40B4-BE49-F238E27FC236}">
                <a16:creationId xmlns:a16="http://schemas.microsoft.com/office/drawing/2014/main" id="{2DC3B68C-93BB-7F12-C670-1A2B13D14988}"/>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4FEFBF73-EC49-B267-A8D0-401C9DCED78C}"/>
              </a:ext>
            </a:extLst>
          </p:cNvPr>
          <p:cNvSpPr>
            <a:spLocks noGrp="1"/>
          </p:cNvSpPr>
          <p:nvPr>
            <p:ph type="sldNum" sz="quarter" idx="12"/>
          </p:nvPr>
        </p:nvSpPr>
        <p:spPr/>
        <p:txBody>
          <a:bodyPr/>
          <a:lstStyle/>
          <a:p>
            <a:fld id="{98B8C7A4-C360-8642-B75B-C27E4AF34731}" type="slidenum">
              <a:rPr lang="en-US" smtClean="0"/>
              <a:pPr/>
              <a:t>4</a:t>
            </a:fld>
            <a:endParaRPr lang="en-US"/>
          </a:p>
        </p:txBody>
      </p:sp>
    </p:spTree>
    <p:extLst>
      <p:ext uri="{BB962C8B-B14F-4D97-AF65-F5344CB8AC3E}">
        <p14:creationId xmlns:p14="http://schemas.microsoft.com/office/powerpoint/2010/main" val="313911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385E-004A-E0CD-2BF3-F3D1FEE5E62E}"/>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5255E7DC-168E-755D-7E48-2B27C01FD42F}"/>
              </a:ext>
            </a:extLst>
          </p:cNvPr>
          <p:cNvSpPr>
            <a:spLocks noGrp="1"/>
          </p:cNvSpPr>
          <p:nvPr>
            <p:ph type="body" sz="half" idx="2"/>
          </p:nvPr>
        </p:nvSpPr>
        <p:spPr/>
        <p:txBody>
          <a:bodyPr/>
          <a:lstStyle/>
          <a:p>
            <a:r>
              <a:rPr lang="en-US" dirty="0"/>
              <a:t>Summary of key points</a:t>
            </a:r>
          </a:p>
        </p:txBody>
      </p:sp>
      <p:sp>
        <p:nvSpPr>
          <p:cNvPr id="4" name="Slide Number Placeholder 3">
            <a:extLst>
              <a:ext uri="{FF2B5EF4-FFF2-40B4-BE49-F238E27FC236}">
                <a16:creationId xmlns:a16="http://schemas.microsoft.com/office/drawing/2014/main" id="{2F9EA9DD-6572-807D-C5F0-0740AAC4A09D}"/>
              </a:ext>
            </a:extLst>
          </p:cNvPr>
          <p:cNvSpPr>
            <a:spLocks noGrp="1"/>
          </p:cNvSpPr>
          <p:nvPr>
            <p:ph type="sldNum" sz="quarter" idx="12"/>
          </p:nvPr>
        </p:nvSpPr>
        <p:spPr/>
        <p:txBody>
          <a:bodyPr/>
          <a:lstStyle/>
          <a:p>
            <a:fld id="{98B8C7A4-C360-8642-B75B-C27E4AF34731}" type="slidenum">
              <a:rPr lang="en-US" smtClean="0"/>
              <a:pPr/>
              <a:t>5</a:t>
            </a:fld>
            <a:endParaRPr lang="en-US"/>
          </a:p>
        </p:txBody>
      </p:sp>
    </p:spTree>
    <p:extLst>
      <p:ext uri="{BB962C8B-B14F-4D97-AF65-F5344CB8AC3E}">
        <p14:creationId xmlns:p14="http://schemas.microsoft.com/office/powerpoint/2010/main" val="336423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AE42-55A8-C9EF-6AA2-B02F036CAA50}"/>
              </a:ext>
            </a:extLst>
          </p:cNvPr>
          <p:cNvSpPr>
            <a:spLocks noGrp="1"/>
          </p:cNvSpPr>
          <p:nvPr>
            <p:ph type="title"/>
          </p:nvPr>
        </p:nvSpPr>
        <p:spPr/>
        <p:txBody>
          <a:bodyPr/>
          <a:lstStyle/>
          <a:p>
            <a:r>
              <a:rPr lang="en-US" dirty="0"/>
              <a:t>Significance</a:t>
            </a:r>
          </a:p>
        </p:txBody>
      </p:sp>
      <p:sp>
        <p:nvSpPr>
          <p:cNvPr id="3" name="Text Placeholder 2">
            <a:extLst>
              <a:ext uri="{FF2B5EF4-FFF2-40B4-BE49-F238E27FC236}">
                <a16:creationId xmlns:a16="http://schemas.microsoft.com/office/drawing/2014/main" id="{A17206C8-D5CC-0E75-6F71-C27719F96235}"/>
              </a:ext>
            </a:extLst>
          </p:cNvPr>
          <p:cNvSpPr>
            <a:spLocks noGrp="1"/>
          </p:cNvSpPr>
          <p:nvPr>
            <p:ph type="body" sz="half" idx="2"/>
          </p:nvPr>
        </p:nvSpPr>
        <p:spPr/>
        <p:txBody>
          <a:bodyPr/>
          <a:lstStyle/>
          <a:p>
            <a:r>
              <a:rPr lang="en-US" dirty="0"/>
              <a:t>Summary of key points</a:t>
            </a:r>
          </a:p>
        </p:txBody>
      </p:sp>
      <p:sp>
        <p:nvSpPr>
          <p:cNvPr id="4" name="Slide Number Placeholder 3">
            <a:extLst>
              <a:ext uri="{FF2B5EF4-FFF2-40B4-BE49-F238E27FC236}">
                <a16:creationId xmlns:a16="http://schemas.microsoft.com/office/drawing/2014/main" id="{F24D444A-BA85-384D-8278-2AC499836BE9}"/>
              </a:ext>
            </a:extLst>
          </p:cNvPr>
          <p:cNvSpPr>
            <a:spLocks noGrp="1"/>
          </p:cNvSpPr>
          <p:nvPr>
            <p:ph type="sldNum" sz="quarter" idx="12"/>
          </p:nvPr>
        </p:nvSpPr>
        <p:spPr/>
        <p:txBody>
          <a:bodyPr/>
          <a:lstStyle/>
          <a:p>
            <a:fld id="{98B8C7A4-C360-8642-B75B-C27E4AF34731}" type="slidenum">
              <a:rPr lang="en-US" smtClean="0"/>
              <a:pPr/>
              <a:t>6</a:t>
            </a:fld>
            <a:endParaRPr lang="en-US"/>
          </a:p>
        </p:txBody>
      </p:sp>
    </p:spTree>
    <p:extLst>
      <p:ext uri="{BB962C8B-B14F-4D97-AF65-F5344CB8AC3E}">
        <p14:creationId xmlns:p14="http://schemas.microsoft.com/office/powerpoint/2010/main" val="79327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3F85-797C-A3BC-C645-B51CE18954A5}"/>
              </a:ext>
            </a:extLst>
          </p:cNvPr>
          <p:cNvSpPr>
            <a:spLocks noGrp="1"/>
          </p:cNvSpPr>
          <p:nvPr>
            <p:ph type="title"/>
          </p:nvPr>
        </p:nvSpPr>
        <p:spPr/>
        <p:txBody>
          <a:bodyPr/>
          <a:lstStyle/>
          <a:p>
            <a:r>
              <a:rPr lang="en-US" dirty="0"/>
              <a:t>Project Objectives/Aims</a:t>
            </a:r>
          </a:p>
        </p:txBody>
      </p:sp>
      <p:sp>
        <p:nvSpPr>
          <p:cNvPr id="3" name="Text Placeholder 2">
            <a:extLst>
              <a:ext uri="{FF2B5EF4-FFF2-40B4-BE49-F238E27FC236}">
                <a16:creationId xmlns:a16="http://schemas.microsoft.com/office/drawing/2014/main" id="{A07EC40C-F32A-A820-F2D3-E8CAA43F07D0}"/>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218D23F8-F5FC-C117-2BD3-7CF43FD775D3}"/>
              </a:ext>
            </a:extLst>
          </p:cNvPr>
          <p:cNvSpPr>
            <a:spLocks noGrp="1"/>
          </p:cNvSpPr>
          <p:nvPr>
            <p:ph type="sldNum" sz="quarter" idx="12"/>
          </p:nvPr>
        </p:nvSpPr>
        <p:spPr/>
        <p:txBody>
          <a:bodyPr/>
          <a:lstStyle/>
          <a:p>
            <a:fld id="{98B8C7A4-C360-8642-B75B-C27E4AF34731}" type="slidenum">
              <a:rPr lang="en-US" smtClean="0"/>
              <a:pPr/>
              <a:t>7</a:t>
            </a:fld>
            <a:endParaRPr lang="en-US"/>
          </a:p>
        </p:txBody>
      </p:sp>
    </p:spTree>
    <p:extLst>
      <p:ext uri="{BB962C8B-B14F-4D97-AF65-F5344CB8AC3E}">
        <p14:creationId xmlns:p14="http://schemas.microsoft.com/office/powerpoint/2010/main" val="158556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F06-FC86-A7F8-3A84-791DF98D1663}"/>
              </a:ext>
            </a:extLst>
          </p:cNvPr>
          <p:cNvSpPr>
            <a:spLocks noGrp="1"/>
          </p:cNvSpPr>
          <p:nvPr>
            <p:ph type="title"/>
          </p:nvPr>
        </p:nvSpPr>
        <p:spPr/>
        <p:txBody>
          <a:bodyPr/>
          <a:lstStyle/>
          <a:p>
            <a:r>
              <a:rPr lang="en-US" dirty="0"/>
              <a:t>Research/Clinical Questions/Hypothesis</a:t>
            </a:r>
          </a:p>
        </p:txBody>
      </p:sp>
      <p:sp>
        <p:nvSpPr>
          <p:cNvPr id="3" name="Text Placeholder 2">
            <a:extLst>
              <a:ext uri="{FF2B5EF4-FFF2-40B4-BE49-F238E27FC236}">
                <a16:creationId xmlns:a16="http://schemas.microsoft.com/office/drawing/2014/main" id="{624CE0D1-4E65-1DAC-022A-0A09859672ED}"/>
              </a:ext>
            </a:extLst>
          </p:cNvPr>
          <p:cNvSpPr>
            <a:spLocks noGrp="1"/>
          </p:cNvSpPr>
          <p:nvPr>
            <p:ph type="body" sz="half" idx="2"/>
          </p:nvPr>
        </p:nvSpPr>
        <p:spPr/>
        <p:txBody>
          <a:bodyPr/>
          <a:lstStyle/>
          <a:p>
            <a:r>
              <a:rPr lang="en-US" dirty="0"/>
              <a:t>What is/are?</a:t>
            </a:r>
          </a:p>
        </p:txBody>
      </p:sp>
      <p:sp>
        <p:nvSpPr>
          <p:cNvPr id="4" name="Slide Number Placeholder 3">
            <a:extLst>
              <a:ext uri="{FF2B5EF4-FFF2-40B4-BE49-F238E27FC236}">
                <a16:creationId xmlns:a16="http://schemas.microsoft.com/office/drawing/2014/main" id="{FAD6D26A-FA69-525A-EFEA-3965E14C940C}"/>
              </a:ext>
            </a:extLst>
          </p:cNvPr>
          <p:cNvSpPr>
            <a:spLocks noGrp="1"/>
          </p:cNvSpPr>
          <p:nvPr>
            <p:ph type="sldNum" sz="quarter" idx="12"/>
          </p:nvPr>
        </p:nvSpPr>
        <p:spPr/>
        <p:txBody>
          <a:bodyPr/>
          <a:lstStyle/>
          <a:p>
            <a:fld id="{98B8C7A4-C360-8642-B75B-C27E4AF34731}" type="slidenum">
              <a:rPr lang="en-US" smtClean="0"/>
              <a:pPr/>
              <a:t>8</a:t>
            </a:fld>
            <a:endParaRPr lang="en-US"/>
          </a:p>
        </p:txBody>
      </p:sp>
    </p:spTree>
    <p:extLst>
      <p:ext uri="{BB962C8B-B14F-4D97-AF65-F5344CB8AC3E}">
        <p14:creationId xmlns:p14="http://schemas.microsoft.com/office/powerpoint/2010/main" val="55103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AC00-4098-2939-9171-6B20BF384B90}"/>
              </a:ext>
            </a:extLst>
          </p:cNvPr>
          <p:cNvSpPr>
            <a:spLocks noGrp="1"/>
          </p:cNvSpPr>
          <p:nvPr>
            <p:ph type="title"/>
          </p:nvPr>
        </p:nvSpPr>
        <p:spPr/>
        <p:txBody>
          <a:bodyPr/>
          <a:lstStyle/>
          <a:p>
            <a:r>
              <a:rPr lang="en-US" dirty="0"/>
              <a:t>Empirical Literature</a:t>
            </a:r>
          </a:p>
        </p:txBody>
      </p:sp>
      <p:sp>
        <p:nvSpPr>
          <p:cNvPr id="3" name="Text Placeholder 2">
            <a:extLst>
              <a:ext uri="{FF2B5EF4-FFF2-40B4-BE49-F238E27FC236}">
                <a16:creationId xmlns:a16="http://schemas.microsoft.com/office/drawing/2014/main" id="{69585605-1FA6-72C0-ADA5-283DE15BCE98}"/>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476CEAD8-467F-7E45-C712-741588FF33A0}"/>
              </a:ext>
            </a:extLst>
          </p:cNvPr>
          <p:cNvSpPr>
            <a:spLocks noGrp="1"/>
          </p:cNvSpPr>
          <p:nvPr>
            <p:ph type="sldNum" sz="quarter" idx="12"/>
          </p:nvPr>
        </p:nvSpPr>
        <p:spPr/>
        <p:txBody>
          <a:bodyPr/>
          <a:lstStyle/>
          <a:p>
            <a:fld id="{98B8C7A4-C360-8642-B75B-C27E4AF34731}" type="slidenum">
              <a:rPr lang="en-US" smtClean="0"/>
              <a:pPr/>
              <a:t>9</a:t>
            </a:fld>
            <a:endParaRPr lang="en-US"/>
          </a:p>
        </p:txBody>
      </p:sp>
    </p:spTree>
    <p:extLst>
      <p:ext uri="{BB962C8B-B14F-4D97-AF65-F5344CB8AC3E}">
        <p14:creationId xmlns:p14="http://schemas.microsoft.com/office/powerpoint/2010/main" val="35049493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s-powerpoint-template [Read-Only]" id="{A685EDCC-FC06-4FB6-998B-397868304086}" vid="{37E548C2-6692-4120-83A0-E27C2D9F36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5FA44F3D45034F9CD987B3EFBB2393" ma:contentTypeVersion="8" ma:contentTypeDescription="Create a new document." ma:contentTypeScope="" ma:versionID="42b491095d450cee02604394a5462d0d">
  <xsd:schema xmlns:xsd="http://www.w3.org/2001/XMLSchema" xmlns:xs="http://www.w3.org/2001/XMLSchema" xmlns:p="http://schemas.microsoft.com/office/2006/metadata/properties" xmlns:ns3="2d60701c-4535-41b9-a6e8-cfd63cffa9ef" targetNamespace="http://schemas.microsoft.com/office/2006/metadata/properties" ma:root="true" ma:fieldsID="440265bcfe9e36f273732a175fa939b0" ns3:_="">
    <xsd:import namespace="2d60701c-4535-41b9-a6e8-cfd63cffa9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0701c-4535-41b9-a6e8-cfd63cffa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13881D-E965-4B46-B805-C8F3F4E4A7FD}">
  <ds:schemaRefs>
    <ds:schemaRef ds:uri="2d60701c-4535-41b9-a6e8-cfd63cffa9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ED0E9B2-7920-47C9-94E1-57DCC3CAE4D2}">
  <ds:schemaRefs>
    <ds:schemaRef ds:uri="2d60701c-4535-41b9-a6e8-cfd63cffa9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2F0843-66CF-44A8-A9B3-A760898594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15-089 PowerPoint Template 6-22-15.potx</Template>
  <TotalTime>27</TotalTime>
  <Words>454</Words>
  <Application>Microsoft Office PowerPoint</Application>
  <PresentationFormat>Widescreen</PresentationFormat>
  <Paragraphs>116</Paragraphs>
  <Slides>29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Times New Roman</vt:lpstr>
      <vt:lpstr>Wingdings</vt:lpstr>
      <vt:lpstr>Custom Design</vt:lpstr>
      <vt:lpstr>1_Custom Design</vt:lpstr>
      <vt:lpstr>Title of SPP</vt:lpstr>
      <vt:lpstr>Scholarly Committee</vt:lpstr>
      <vt:lpstr>Introduction</vt:lpstr>
      <vt:lpstr>Problem Statement</vt:lpstr>
      <vt:lpstr>Background</vt:lpstr>
      <vt:lpstr>Significance</vt:lpstr>
      <vt:lpstr>Project Objectives/Aims</vt:lpstr>
      <vt:lpstr>Research/Clinical Questions/Hypothesis</vt:lpstr>
      <vt:lpstr>Empirical Literature</vt:lpstr>
      <vt:lpstr>Supporting Literature</vt:lpstr>
      <vt:lpstr>Theoretical/Conceptual Framework</vt:lpstr>
      <vt:lpstr>Philosophical Assumptions</vt:lpstr>
      <vt:lpstr>Evidence Based Practice Model</vt:lpstr>
      <vt:lpstr>Project Methods</vt:lpstr>
      <vt:lpstr>Project Design</vt:lpstr>
      <vt:lpstr>Project Question</vt:lpstr>
      <vt:lpstr>Sample/Setting</vt:lpstr>
      <vt:lpstr>Informed Consent</vt:lpstr>
      <vt:lpstr>Research Variables</vt:lpstr>
      <vt:lpstr>Measurements</vt:lpstr>
      <vt:lpstr>Plan for Data Collection</vt:lpstr>
      <vt:lpstr>Data Analysis</vt:lpstr>
      <vt:lpstr>Results</vt:lpstr>
      <vt:lpstr>Discussion of findings</vt:lpstr>
      <vt:lpstr>Limitations</vt:lpstr>
      <vt:lpstr>Generalizability</vt:lpstr>
      <vt:lpstr>Conclusion</vt:lpstr>
      <vt:lpstr>References</vt:lpstr>
      <vt:lpstr>Questions and Acknowledgements</vt:lpstr>
    </vt:vector>
  </TitlesOfParts>
  <Company>Regis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Bruce Nsubuga</cp:lastModifiedBy>
  <cp:revision>60</cp:revision>
  <cp:lastPrinted>2020-05-16T16:23:13Z</cp:lastPrinted>
  <dcterms:created xsi:type="dcterms:W3CDTF">2015-06-22T17:39:47Z</dcterms:created>
  <dcterms:modified xsi:type="dcterms:W3CDTF">2024-04-02T02:49:01Z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0x010100915FA44F3D45034F9CD987B3EFBB2393</vt:lpwstr>
  </property>
</Properties>
</file>