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6" r:id="rId4"/>
  </p:sldMasterIdLst>
  <p:notesMasterIdLst>
    <p:notesMasterId r:id="rId47"/>
  </p:notesMasterIdLst>
  <p:sldIdLst>
    <p:sldId id="256" r:id="rId5"/>
    <p:sldId id="257" r:id="rId6"/>
    <p:sldId id="306" r:id="rId7"/>
    <p:sldId id="270" r:id="rId8"/>
    <p:sldId id="307" r:id="rId9"/>
    <p:sldId id="259" r:id="rId10"/>
    <p:sldId id="272" r:id="rId11"/>
    <p:sldId id="274" r:id="rId12"/>
    <p:sldId id="275" r:id="rId13"/>
    <p:sldId id="273" r:id="rId14"/>
    <p:sldId id="277" r:id="rId15"/>
    <p:sldId id="276" r:id="rId16"/>
    <p:sldId id="278" r:id="rId17"/>
    <p:sldId id="280" r:id="rId18"/>
    <p:sldId id="279" r:id="rId19"/>
    <p:sldId id="281" r:id="rId20"/>
    <p:sldId id="282" r:id="rId21"/>
    <p:sldId id="283" r:id="rId22"/>
    <p:sldId id="284" r:id="rId23"/>
    <p:sldId id="285" r:id="rId24"/>
    <p:sldId id="286" r:id="rId25"/>
    <p:sldId id="287" r:id="rId26"/>
    <p:sldId id="289" r:id="rId27"/>
    <p:sldId id="297" r:id="rId28"/>
    <p:sldId id="311" r:id="rId29"/>
    <p:sldId id="290" r:id="rId30"/>
    <p:sldId id="291" r:id="rId31"/>
    <p:sldId id="292" r:id="rId32"/>
    <p:sldId id="293" r:id="rId33"/>
    <p:sldId id="288" r:id="rId34"/>
    <p:sldId id="294" r:id="rId35"/>
    <p:sldId id="295" r:id="rId36"/>
    <p:sldId id="296" r:id="rId37"/>
    <p:sldId id="298" r:id="rId38"/>
    <p:sldId id="304" r:id="rId39"/>
    <p:sldId id="305" r:id="rId40"/>
    <p:sldId id="308" r:id="rId41"/>
    <p:sldId id="309" r:id="rId42"/>
    <p:sldId id="310" r:id="rId43"/>
    <p:sldId id="268" r:id="rId44"/>
    <p:sldId id="265" r:id="rId45"/>
    <p:sldId id="26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2238"/>
    <a:srgbClr val="B634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88"/>
    <p:restoredTop sz="74379" autoAdjust="0"/>
  </p:normalViewPr>
  <p:slideViewPr>
    <p:cSldViewPr snapToGrid="0" snapToObjects="1">
      <p:cViewPr varScale="1">
        <p:scale>
          <a:sx n="61" d="100"/>
          <a:sy n="61" d="100"/>
        </p:scale>
        <p:origin x="1906"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FB75BC-12CC-9D48-81CA-137E250A329C}" type="datetimeFigureOut">
              <a:rPr lang="en-US" smtClean="0"/>
              <a:t>11/7/2024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805FCE-969A-334A-9E58-D2148C2E8AA2}" type="slidenum">
              <a:rPr lang="en-US" smtClean="0"/>
              <a:t>‹#›</a:t>
            </a:fld>
            <a:endParaRPr lang="en-US" dirty="0"/>
          </a:p>
        </p:txBody>
      </p:sp>
    </p:spTree>
    <p:extLst>
      <p:ext uri="{BB962C8B-B14F-4D97-AF65-F5344CB8AC3E}">
        <p14:creationId xmlns:p14="http://schemas.microsoft.com/office/powerpoint/2010/main" val="353849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24805FCE-969A-334A-9E58-D2148C2E8AA2}" type="slidenum">
              <a:rPr lang="en-US" smtClean="0"/>
              <a:t>15</a:t>
            </a:fld>
            <a:endParaRPr lang="en-US" dirty="0"/>
          </a:p>
        </p:txBody>
      </p:sp>
    </p:spTree>
    <p:extLst>
      <p:ext uri="{BB962C8B-B14F-4D97-AF65-F5344CB8AC3E}">
        <p14:creationId xmlns:p14="http://schemas.microsoft.com/office/powerpoint/2010/main" val="31699782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Red Title Slide">
    <p:bg>
      <p:bgPr>
        <a:solidFill>
          <a:srgbClr val="A52238"/>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718E4D-98EE-0A4A-AE56-B7F29E5BCE9C}"/>
              </a:ext>
            </a:extLst>
          </p:cNvPr>
          <p:cNvPicPr>
            <a:picLocks noChangeAspect="1"/>
          </p:cNvPicPr>
          <p:nvPr userDrawn="1"/>
        </p:nvPicPr>
        <p:blipFill rotWithShape="1">
          <a:blip r:embed="rId2">
            <a:alphaModFix amt="20000"/>
          </a:blip>
          <a:srcRect t="31713" r="38266" b="32960"/>
          <a:stretch/>
        </p:blipFill>
        <p:spPr>
          <a:xfrm>
            <a:off x="2931202" y="0"/>
            <a:ext cx="9260798" cy="6858000"/>
          </a:xfrm>
          <a:prstGeom prst="rect">
            <a:avLst/>
          </a:prstGeom>
        </p:spPr>
      </p:pic>
      <p:sp>
        <p:nvSpPr>
          <p:cNvPr id="2" name="Title 1">
            <a:extLst>
              <a:ext uri="{FF2B5EF4-FFF2-40B4-BE49-F238E27FC236}">
                <a16:creationId xmlns:a16="http://schemas.microsoft.com/office/drawing/2014/main" id="{2488E763-F84F-BA45-B2AD-E75A6C52F8CE}"/>
              </a:ext>
            </a:extLst>
          </p:cNvPr>
          <p:cNvSpPr>
            <a:spLocks noGrp="1"/>
          </p:cNvSpPr>
          <p:nvPr>
            <p:ph type="ctrTitle" hasCustomPrompt="1"/>
          </p:nvPr>
        </p:nvSpPr>
        <p:spPr>
          <a:xfrm>
            <a:off x="189470" y="0"/>
            <a:ext cx="7062977" cy="1992923"/>
          </a:xfrm>
          <a:prstGeom prst="rect">
            <a:avLst/>
          </a:prstGeom>
        </p:spPr>
        <p:txBody>
          <a:bodyPr anchor="b">
            <a:normAutofit/>
          </a:bodyPr>
          <a:lstStyle>
            <a:lvl1pPr algn="l">
              <a:defRPr sz="4800">
                <a:solidFill>
                  <a:schemeClr val="bg1"/>
                </a:solidFill>
                <a:latin typeface="Arial" panose="020B0604020202020204" pitchFamily="34" charset="0"/>
                <a:cs typeface="Arial" panose="020B0604020202020204" pitchFamily="34" charset="0"/>
              </a:defRPr>
            </a:lvl1pPr>
          </a:lstStyle>
          <a:p>
            <a:r>
              <a:rPr lang="en-US" dirty="0"/>
              <a:t>PRESENTATION</a:t>
            </a:r>
            <a:br>
              <a:rPr lang="en-US" dirty="0"/>
            </a:br>
            <a:r>
              <a:rPr lang="en-US" dirty="0"/>
              <a:t>TITLE GOES HERE</a:t>
            </a:r>
          </a:p>
        </p:txBody>
      </p:sp>
      <p:sp>
        <p:nvSpPr>
          <p:cNvPr id="3" name="Subtitle 2">
            <a:extLst>
              <a:ext uri="{FF2B5EF4-FFF2-40B4-BE49-F238E27FC236}">
                <a16:creationId xmlns:a16="http://schemas.microsoft.com/office/drawing/2014/main" id="{B2A49C21-308A-1B4C-AA7B-B05347299521}"/>
              </a:ext>
            </a:extLst>
          </p:cNvPr>
          <p:cNvSpPr>
            <a:spLocks noGrp="1"/>
          </p:cNvSpPr>
          <p:nvPr>
            <p:ph type="subTitle" idx="1" hasCustomPrompt="1"/>
          </p:nvPr>
        </p:nvSpPr>
        <p:spPr>
          <a:xfrm>
            <a:off x="189470" y="2601119"/>
            <a:ext cx="7062977" cy="1655762"/>
          </a:xfrm>
          <a:prstGeom prst="rect">
            <a:avLst/>
          </a:prstGeom>
        </p:spPr>
        <p:txBody>
          <a:bodyPr>
            <a:normAutofit/>
          </a:bodyPr>
          <a:lstStyle>
            <a:lvl1pPr marL="0" indent="0" algn="l">
              <a:buNone/>
              <a:defRPr sz="2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Your Name or Department</a:t>
            </a:r>
          </a:p>
        </p:txBody>
      </p:sp>
      <p:pic>
        <p:nvPicPr>
          <p:cNvPr id="9" name="Picture 8">
            <a:extLst>
              <a:ext uri="{FF2B5EF4-FFF2-40B4-BE49-F238E27FC236}">
                <a16:creationId xmlns:a16="http://schemas.microsoft.com/office/drawing/2014/main" id="{49D12A75-94E2-EF4C-BA95-6CF5CCC4B712}"/>
              </a:ext>
            </a:extLst>
          </p:cNvPr>
          <p:cNvPicPr>
            <a:picLocks noChangeAspect="1"/>
          </p:cNvPicPr>
          <p:nvPr userDrawn="1"/>
        </p:nvPicPr>
        <p:blipFill>
          <a:blip r:embed="rId3"/>
          <a:stretch>
            <a:fillRect/>
          </a:stretch>
        </p:blipFill>
        <p:spPr>
          <a:xfrm>
            <a:off x="300681" y="6288863"/>
            <a:ext cx="2989366" cy="376920"/>
          </a:xfrm>
          <a:prstGeom prst="rect">
            <a:avLst/>
          </a:prstGeom>
        </p:spPr>
      </p:pic>
      <p:sp>
        <p:nvSpPr>
          <p:cNvPr id="11" name="Rectangle 10">
            <a:extLst>
              <a:ext uri="{FF2B5EF4-FFF2-40B4-BE49-F238E27FC236}">
                <a16:creationId xmlns:a16="http://schemas.microsoft.com/office/drawing/2014/main" id="{39CF7B17-D045-7C46-B2F6-940B6AB7867F}"/>
              </a:ext>
            </a:extLst>
          </p:cNvPr>
          <p:cNvSpPr/>
          <p:nvPr userDrawn="1"/>
        </p:nvSpPr>
        <p:spPr>
          <a:xfrm>
            <a:off x="189470" y="2217393"/>
            <a:ext cx="2253006" cy="79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2130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White 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2B66092-6414-5F48-ADEC-A74148886343}"/>
              </a:ext>
            </a:extLst>
          </p:cNvPr>
          <p:cNvPicPr>
            <a:picLocks noChangeAspect="1"/>
          </p:cNvPicPr>
          <p:nvPr userDrawn="1"/>
        </p:nvPicPr>
        <p:blipFill rotWithShape="1">
          <a:blip r:embed="rId2">
            <a:alphaModFix amt="20000"/>
          </a:blip>
          <a:srcRect t="31713" r="38266" b="32960"/>
          <a:stretch/>
        </p:blipFill>
        <p:spPr>
          <a:xfrm>
            <a:off x="2931202" y="0"/>
            <a:ext cx="9260798" cy="6858000"/>
          </a:xfrm>
          <a:prstGeom prst="rect">
            <a:avLst/>
          </a:prstGeom>
        </p:spPr>
      </p:pic>
      <p:sp>
        <p:nvSpPr>
          <p:cNvPr id="7" name="Title 1">
            <a:extLst>
              <a:ext uri="{FF2B5EF4-FFF2-40B4-BE49-F238E27FC236}">
                <a16:creationId xmlns:a16="http://schemas.microsoft.com/office/drawing/2014/main" id="{702B0C84-5226-E04A-8C0A-F8C0059EF9E6}"/>
              </a:ext>
            </a:extLst>
          </p:cNvPr>
          <p:cNvSpPr>
            <a:spLocks noGrp="1"/>
          </p:cNvSpPr>
          <p:nvPr>
            <p:ph type="ctrTitle" hasCustomPrompt="1"/>
          </p:nvPr>
        </p:nvSpPr>
        <p:spPr>
          <a:xfrm>
            <a:off x="189470" y="0"/>
            <a:ext cx="7062977" cy="1992923"/>
          </a:xfrm>
          <a:prstGeom prst="rect">
            <a:avLst/>
          </a:prstGeom>
        </p:spPr>
        <p:txBody>
          <a:bodyPr anchor="b">
            <a:norm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dirty="0"/>
              <a:t>PRESENTATION</a:t>
            </a:r>
            <a:br>
              <a:rPr lang="en-US" dirty="0"/>
            </a:br>
            <a:r>
              <a:rPr lang="en-US" dirty="0"/>
              <a:t>TITLE GOES HERE</a:t>
            </a:r>
          </a:p>
        </p:txBody>
      </p:sp>
      <p:sp>
        <p:nvSpPr>
          <p:cNvPr id="9" name="Subtitle 2">
            <a:extLst>
              <a:ext uri="{FF2B5EF4-FFF2-40B4-BE49-F238E27FC236}">
                <a16:creationId xmlns:a16="http://schemas.microsoft.com/office/drawing/2014/main" id="{EFD8AF5B-8169-2A4E-A925-3810CB2C2534}"/>
              </a:ext>
            </a:extLst>
          </p:cNvPr>
          <p:cNvSpPr>
            <a:spLocks noGrp="1"/>
          </p:cNvSpPr>
          <p:nvPr>
            <p:ph type="subTitle" idx="1" hasCustomPrompt="1"/>
          </p:nvPr>
        </p:nvSpPr>
        <p:spPr>
          <a:xfrm>
            <a:off x="189470" y="2722038"/>
            <a:ext cx="7062977" cy="1655762"/>
          </a:xfrm>
          <a:prstGeom prst="rect">
            <a:avLst/>
          </a:prstGeom>
        </p:spPr>
        <p:txBody>
          <a:bodyPr>
            <a:normAutofit/>
          </a:bodyPr>
          <a:lstStyle>
            <a:lvl1pPr marL="0" indent="0" algn="l">
              <a:buNone/>
              <a:defRPr sz="20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Your Name or Department</a:t>
            </a:r>
          </a:p>
        </p:txBody>
      </p:sp>
      <p:pic>
        <p:nvPicPr>
          <p:cNvPr id="11" name="Picture 10">
            <a:extLst>
              <a:ext uri="{FF2B5EF4-FFF2-40B4-BE49-F238E27FC236}">
                <a16:creationId xmlns:a16="http://schemas.microsoft.com/office/drawing/2014/main" id="{6FD07CD2-0BCD-7C40-A537-0973F7A5E443}"/>
              </a:ext>
            </a:extLst>
          </p:cNvPr>
          <p:cNvPicPr>
            <a:picLocks noChangeAspect="1"/>
          </p:cNvPicPr>
          <p:nvPr userDrawn="1"/>
        </p:nvPicPr>
        <p:blipFill>
          <a:blip r:embed="rId3"/>
          <a:stretch>
            <a:fillRect/>
          </a:stretch>
        </p:blipFill>
        <p:spPr>
          <a:xfrm>
            <a:off x="402336" y="6309360"/>
            <a:ext cx="2903354" cy="372387"/>
          </a:xfrm>
          <a:prstGeom prst="rect">
            <a:avLst/>
          </a:prstGeom>
        </p:spPr>
      </p:pic>
      <p:sp>
        <p:nvSpPr>
          <p:cNvPr id="10" name="Rectangle 9">
            <a:extLst>
              <a:ext uri="{FF2B5EF4-FFF2-40B4-BE49-F238E27FC236}">
                <a16:creationId xmlns:a16="http://schemas.microsoft.com/office/drawing/2014/main" id="{D61073F2-A9F1-BD4F-BC20-8FE94B483F5F}"/>
              </a:ext>
            </a:extLst>
          </p:cNvPr>
          <p:cNvSpPr/>
          <p:nvPr userDrawn="1"/>
        </p:nvSpPr>
        <p:spPr>
          <a:xfrm>
            <a:off x="189470" y="2201462"/>
            <a:ext cx="2253006" cy="79628"/>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8727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4E24F-F6D5-4F4A-B145-8591EBE716AB}"/>
              </a:ext>
            </a:extLst>
          </p:cNvPr>
          <p:cNvSpPr>
            <a:spLocks noGrp="1"/>
          </p:cNvSpPr>
          <p:nvPr>
            <p:ph type="title" hasCustomPrompt="1"/>
          </p:nvPr>
        </p:nvSpPr>
        <p:spPr>
          <a:xfrm>
            <a:off x="400876" y="329184"/>
            <a:ext cx="11598084" cy="530225"/>
          </a:xfrm>
          <a:prstGeom prst="rect">
            <a:avLst/>
          </a:prstGeom>
        </p:spPr>
        <p:txBody>
          <a:bodyPr anchor="b">
            <a:normAutofit/>
          </a:bodyPr>
          <a:lstStyle>
            <a:lvl1pPr algn="l">
              <a:defRPr sz="2800" b="1">
                <a:solidFill>
                  <a:schemeClr val="tx1"/>
                </a:solidFill>
                <a:latin typeface="Arial" panose="020B0604020202020204" pitchFamily="34" charset="0"/>
                <a:cs typeface="Arial" panose="020B0604020202020204" pitchFamily="34" charset="0"/>
              </a:defRPr>
            </a:lvl1pPr>
          </a:lstStyle>
          <a:p>
            <a:r>
              <a:rPr lang="en-US" dirty="0"/>
              <a:t>Title Goes Here</a:t>
            </a:r>
          </a:p>
        </p:txBody>
      </p:sp>
      <p:sp>
        <p:nvSpPr>
          <p:cNvPr id="4" name="Text Placeholder 3">
            <a:extLst>
              <a:ext uri="{FF2B5EF4-FFF2-40B4-BE49-F238E27FC236}">
                <a16:creationId xmlns:a16="http://schemas.microsoft.com/office/drawing/2014/main" id="{FD479224-6DD0-584C-98F9-695A89E5D1A8}"/>
              </a:ext>
            </a:extLst>
          </p:cNvPr>
          <p:cNvSpPr>
            <a:spLocks noGrp="1"/>
          </p:cNvSpPr>
          <p:nvPr>
            <p:ph type="body" sz="half" idx="2" hasCustomPrompt="1"/>
          </p:nvPr>
        </p:nvSpPr>
        <p:spPr>
          <a:xfrm>
            <a:off x="400876" y="1124712"/>
            <a:ext cx="11598084" cy="5120640"/>
          </a:xfrm>
          <a:prstGeom prst="rect">
            <a:avLst/>
          </a:prstGeom>
        </p:spPr>
        <p:txBody>
          <a:bodyPr/>
          <a:lstStyle>
            <a:lvl1pPr marL="0" indent="0">
              <a:buNone/>
              <a:defRPr sz="1600" b="0"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dirty="0"/>
          </a:p>
        </p:txBody>
      </p:sp>
      <p:pic>
        <p:nvPicPr>
          <p:cNvPr id="17" name="Picture 16">
            <a:extLst>
              <a:ext uri="{FF2B5EF4-FFF2-40B4-BE49-F238E27FC236}">
                <a16:creationId xmlns:a16="http://schemas.microsoft.com/office/drawing/2014/main" id="{A364C629-68BA-0542-B328-B38A2EDE2EB7}"/>
              </a:ext>
            </a:extLst>
          </p:cNvPr>
          <p:cNvPicPr>
            <a:picLocks noChangeAspect="1"/>
          </p:cNvPicPr>
          <p:nvPr userDrawn="1"/>
        </p:nvPicPr>
        <p:blipFill>
          <a:blip r:embed="rId2"/>
          <a:stretch>
            <a:fillRect/>
          </a:stretch>
        </p:blipFill>
        <p:spPr>
          <a:xfrm>
            <a:off x="400876" y="6467004"/>
            <a:ext cx="2021375" cy="259264"/>
          </a:xfrm>
          <a:prstGeom prst="rect">
            <a:avLst/>
          </a:prstGeom>
        </p:spPr>
      </p:pic>
      <p:sp>
        <p:nvSpPr>
          <p:cNvPr id="18" name="Slide Number Placeholder 5">
            <a:extLst>
              <a:ext uri="{FF2B5EF4-FFF2-40B4-BE49-F238E27FC236}">
                <a16:creationId xmlns:a16="http://schemas.microsoft.com/office/drawing/2014/main" id="{BBA92736-524A-5345-9D79-CEC0E63BBE02}"/>
              </a:ext>
            </a:extLst>
          </p:cNvPr>
          <p:cNvSpPr>
            <a:spLocks noGrp="1"/>
          </p:cNvSpPr>
          <p:nvPr>
            <p:ph type="sldNum" sz="quarter" idx="12"/>
          </p:nvPr>
        </p:nvSpPr>
        <p:spPr>
          <a:xfrm>
            <a:off x="9337713" y="6356350"/>
            <a:ext cx="2743200" cy="365125"/>
          </a:xfrm>
          <a:prstGeom prst="rect">
            <a:avLst/>
          </a:prstGeom>
        </p:spPr>
        <p:txBody>
          <a:bodyPr/>
          <a:lstStyle>
            <a:lvl1pPr algn="r">
              <a:defRPr/>
            </a:lvl1pPr>
          </a:lstStyle>
          <a:p>
            <a:fld id="{98B8C7A4-C360-8642-B75B-C27E4AF34731}" type="slidenum">
              <a:rPr lang="en-US" smtClean="0"/>
              <a:pPr/>
              <a:t>‹#›</a:t>
            </a:fld>
            <a:endParaRPr lang="en-US" dirty="0"/>
          </a:p>
        </p:txBody>
      </p:sp>
      <p:cxnSp>
        <p:nvCxnSpPr>
          <p:cNvPr id="19" name="Straight Connector 18">
            <a:extLst>
              <a:ext uri="{FF2B5EF4-FFF2-40B4-BE49-F238E27FC236}">
                <a16:creationId xmlns:a16="http://schemas.microsoft.com/office/drawing/2014/main" id="{49F85466-72A2-B647-A99A-8B113D1FA599}"/>
              </a:ext>
            </a:extLst>
          </p:cNvPr>
          <p:cNvCxnSpPr>
            <a:cxnSpLocks/>
          </p:cNvCxnSpPr>
          <p:nvPr userDrawn="1"/>
        </p:nvCxnSpPr>
        <p:spPr>
          <a:xfrm>
            <a:off x="403412" y="6239435"/>
            <a:ext cx="11573435" cy="896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74858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with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25C89ED-023D-A440-A1D2-647C4F2F814F}"/>
              </a:ext>
            </a:extLst>
          </p:cNvPr>
          <p:cNvSpPr>
            <a:spLocks noGrp="1"/>
          </p:cNvSpPr>
          <p:nvPr>
            <p:ph type="pic" sz="quarter" idx="15"/>
          </p:nvPr>
        </p:nvSpPr>
        <p:spPr>
          <a:xfrm>
            <a:off x="6449569" y="0"/>
            <a:ext cx="5742432" cy="6858000"/>
          </a:xfrm>
        </p:spPr>
        <p:txBody>
          <a:bodyPr/>
          <a:lstStyle/>
          <a:p>
            <a:r>
              <a:rPr lang="en-US" dirty="0"/>
              <a:t>Click icon to add picture</a:t>
            </a:r>
          </a:p>
        </p:txBody>
      </p:sp>
      <p:sp>
        <p:nvSpPr>
          <p:cNvPr id="4" name="Text Placeholder 3">
            <a:extLst>
              <a:ext uri="{FF2B5EF4-FFF2-40B4-BE49-F238E27FC236}">
                <a16:creationId xmlns:a16="http://schemas.microsoft.com/office/drawing/2014/main" id="{FF80E9A2-C117-5643-AB15-391DA6470508}"/>
              </a:ext>
            </a:extLst>
          </p:cNvPr>
          <p:cNvSpPr>
            <a:spLocks noGrp="1"/>
          </p:cNvSpPr>
          <p:nvPr>
            <p:ph type="body" sz="half" idx="2" hasCustomPrompt="1"/>
          </p:nvPr>
        </p:nvSpPr>
        <p:spPr>
          <a:xfrm>
            <a:off x="400876" y="1644791"/>
            <a:ext cx="5269289" cy="3811588"/>
          </a:xfrm>
          <a:prstGeom prst="rect">
            <a:avLst/>
          </a:prstGeom>
        </p:spPr>
        <p:txBody>
          <a:bodyPr/>
          <a:lstStyle>
            <a:lvl1pPr marL="0" indent="0">
              <a:buNone/>
              <a:defRPr sz="1600" b="0"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latin typeface="Arial" panose="020B0604020202020204" pitchFamily="34" charset="0"/>
                <a:cs typeface="Arial" panose="020B0604020202020204" pitchFamily="34" charset="0"/>
              </a:rPr>
              <a:t>Lorem ipsum dolor sit </a:t>
            </a:r>
            <a:r>
              <a:rPr lang="en-US" dirty="0" err="1">
                <a:latin typeface="Arial" panose="020B0604020202020204" pitchFamily="34" charset="0"/>
                <a:cs typeface="Arial" panose="020B0604020202020204" pitchFamily="34" charset="0"/>
              </a:rPr>
              <a:t>amet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adipiscing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elit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do </a:t>
            </a:r>
            <a:r>
              <a:rPr lang="en-US" dirty="0" err="1">
                <a:latin typeface="Arial" panose="020B0604020202020204" pitchFamily="34" charset="0"/>
                <a:cs typeface="Arial" panose="020B0604020202020204" pitchFamily="34" charset="0"/>
              </a:rPr>
              <a:t>eiusmod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tempor</a:t>
            </a:r>
            <a:r>
              <a:rPr lang="en-US" dirty="0">
                <a:latin typeface="Arial" panose="020B0604020202020204" pitchFamily="34" charset="0"/>
                <a:cs typeface="Arial" panose="020B0604020202020204" pitchFamily="34" charset="0"/>
              </a:rPr>
              <a:t> </a:t>
            </a:r>
            <a:r>
              <a:rPr lang="en-US" dirty="0"/>
              <a:t> </a:t>
            </a:r>
            <a:r>
              <a:rPr lang="en-US" dirty="0">
                <a:latin typeface="Arial" panose="020B0604020202020204" pitchFamily="34" charset="0"/>
                <a:cs typeface="Arial" panose="020B0604020202020204" pitchFamily="34" charset="0"/>
              </a:rPr>
              <a:t>Lorem ipsum dolor sit </a:t>
            </a:r>
            <a:r>
              <a:rPr lang="en-US" dirty="0" err="1">
                <a:latin typeface="Arial" panose="020B0604020202020204" pitchFamily="34" charset="0"/>
                <a:cs typeface="Arial" panose="020B0604020202020204" pitchFamily="34" charset="0"/>
              </a:rPr>
              <a:t>amet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adipiscing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elit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do </a:t>
            </a:r>
            <a:r>
              <a:rPr lang="en-US" dirty="0" err="1">
                <a:latin typeface="Arial" panose="020B0604020202020204" pitchFamily="34" charset="0"/>
                <a:cs typeface="Arial" panose="020B0604020202020204" pitchFamily="34" charset="0"/>
              </a:rPr>
              <a:t>eiusmod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tempor</a:t>
            </a:r>
            <a:r>
              <a:rPr lang="en-US" dirty="0">
                <a:latin typeface="Arial" panose="020B0604020202020204" pitchFamily="34" charset="0"/>
                <a:cs typeface="Arial" panose="020B0604020202020204" pitchFamily="34" charset="0"/>
              </a:rPr>
              <a:t> </a:t>
            </a:r>
            <a:r>
              <a:rPr lang="en-US" dirty="0"/>
              <a:t> </a:t>
            </a:r>
          </a:p>
          <a:p>
            <a:endParaRPr lang="en-US" dirty="0"/>
          </a:p>
          <a:p>
            <a:r>
              <a:rPr lang="en-US" dirty="0">
                <a:latin typeface="Arial" panose="020B0604020202020204" pitchFamily="34" charset="0"/>
                <a:cs typeface="Arial" panose="020B0604020202020204" pitchFamily="34" charset="0"/>
              </a:rPr>
              <a:t>Lorem ipsum dolor sit </a:t>
            </a:r>
            <a:r>
              <a:rPr lang="en-US" dirty="0" err="1">
                <a:latin typeface="Arial" panose="020B0604020202020204" pitchFamily="34" charset="0"/>
                <a:cs typeface="Arial" panose="020B0604020202020204" pitchFamily="34" charset="0"/>
              </a:rPr>
              <a:t>amet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adipiscing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elit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do </a:t>
            </a:r>
            <a:r>
              <a:rPr lang="en-US" dirty="0" err="1">
                <a:latin typeface="Arial" panose="020B0604020202020204" pitchFamily="34" charset="0"/>
                <a:cs typeface="Arial" panose="020B0604020202020204" pitchFamily="34" charset="0"/>
              </a:rPr>
              <a:t>eiusmod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tempor</a:t>
            </a:r>
            <a:r>
              <a:rPr lang="en-US" dirty="0">
                <a:latin typeface="Arial" panose="020B0604020202020204" pitchFamily="34" charset="0"/>
                <a:cs typeface="Arial" panose="020B0604020202020204" pitchFamily="34" charset="0"/>
              </a:rPr>
              <a:t> </a:t>
            </a:r>
            <a:r>
              <a:rPr lang="en-US" dirty="0"/>
              <a:t> </a:t>
            </a:r>
          </a:p>
          <a:p>
            <a:endParaRPr lang="en-US" dirty="0"/>
          </a:p>
          <a:p>
            <a:r>
              <a:rPr lang="en-US" dirty="0">
                <a:latin typeface="Arial" panose="020B0604020202020204" pitchFamily="34" charset="0"/>
                <a:cs typeface="Arial" panose="020B0604020202020204" pitchFamily="34" charset="0"/>
              </a:rPr>
              <a:t>Lorem ipsum dolor sit </a:t>
            </a:r>
            <a:r>
              <a:rPr lang="en-US" dirty="0" err="1">
                <a:latin typeface="Arial" panose="020B0604020202020204" pitchFamily="34" charset="0"/>
                <a:cs typeface="Arial" panose="020B0604020202020204" pitchFamily="34" charset="0"/>
              </a:rPr>
              <a:t>amet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adipiscing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elit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do </a:t>
            </a:r>
            <a:r>
              <a:rPr lang="en-US" dirty="0" err="1">
                <a:latin typeface="Arial" panose="020B0604020202020204" pitchFamily="34" charset="0"/>
                <a:cs typeface="Arial" panose="020B0604020202020204" pitchFamily="34" charset="0"/>
              </a:rPr>
              <a:t>eiusmod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tempor</a:t>
            </a:r>
            <a:endParaRPr lang="en-US" dirty="0"/>
          </a:p>
        </p:txBody>
      </p:sp>
      <p:sp>
        <p:nvSpPr>
          <p:cNvPr id="16" name="Text Placeholder 3">
            <a:extLst>
              <a:ext uri="{FF2B5EF4-FFF2-40B4-BE49-F238E27FC236}">
                <a16:creationId xmlns:a16="http://schemas.microsoft.com/office/drawing/2014/main" id="{442E7024-2ABE-4345-B80F-17E23735ED9B}"/>
              </a:ext>
            </a:extLst>
          </p:cNvPr>
          <p:cNvSpPr>
            <a:spLocks noGrp="1"/>
          </p:cNvSpPr>
          <p:nvPr>
            <p:ph type="body" sz="half" idx="14" hasCustomPrompt="1"/>
          </p:nvPr>
        </p:nvSpPr>
        <p:spPr>
          <a:xfrm>
            <a:off x="403500" y="265311"/>
            <a:ext cx="5266665" cy="890693"/>
          </a:xfrm>
          <a:prstGeom prst="rect">
            <a:avLst/>
          </a:prstGeom>
        </p:spPr>
        <p:txBody>
          <a:bodyPr>
            <a:normAutofit/>
          </a:bodyPr>
          <a:lstStyle>
            <a:lvl1pPr marL="0" indent="0">
              <a:buNone/>
              <a:defRPr sz="2800" b="1"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Goes Here</a:t>
            </a:r>
          </a:p>
        </p:txBody>
      </p:sp>
      <p:pic>
        <p:nvPicPr>
          <p:cNvPr id="20" name="Picture 19">
            <a:extLst>
              <a:ext uri="{FF2B5EF4-FFF2-40B4-BE49-F238E27FC236}">
                <a16:creationId xmlns:a16="http://schemas.microsoft.com/office/drawing/2014/main" id="{C155B1CA-121A-D043-A7CA-6F3385E5036A}"/>
              </a:ext>
            </a:extLst>
          </p:cNvPr>
          <p:cNvPicPr>
            <a:picLocks noChangeAspect="1"/>
          </p:cNvPicPr>
          <p:nvPr userDrawn="1"/>
        </p:nvPicPr>
        <p:blipFill>
          <a:blip r:embed="rId2"/>
          <a:stretch>
            <a:fillRect/>
          </a:stretch>
        </p:blipFill>
        <p:spPr>
          <a:xfrm>
            <a:off x="400876" y="6467004"/>
            <a:ext cx="2021375" cy="259264"/>
          </a:xfrm>
          <a:prstGeom prst="rect">
            <a:avLst/>
          </a:prstGeom>
        </p:spPr>
      </p:pic>
      <p:sp>
        <p:nvSpPr>
          <p:cNvPr id="21" name="Slide Number Placeholder 5">
            <a:extLst>
              <a:ext uri="{FF2B5EF4-FFF2-40B4-BE49-F238E27FC236}">
                <a16:creationId xmlns:a16="http://schemas.microsoft.com/office/drawing/2014/main" id="{892473E8-8253-F747-A985-F88B5C608AB5}"/>
              </a:ext>
            </a:extLst>
          </p:cNvPr>
          <p:cNvSpPr txBox="1">
            <a:spLocks/>
          </p:cNvSpPr>
          <p:nvPr userDrawn="1"/>
        </p:nvSpPr>
        <p:spPr>
          <a:xfrm>
            <a:off x="9349905" y="6356350"/>
            <a:ext cx="2743200" cy="365125"/>
          </a:xfrm>
          <a:prstGeom prst="rect">
            <a:avLst/>
          </a:prstGeom>
        </p:spPr>
        <p:txBody>
          <a:bodyPr/>
          <a:lstStyle>
            <a:defPPr>
              <a:defRPr lang="en-US"/>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B8C7A4-C360-8642-B75B-C27E4AF34731}"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323046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Red Bar Text O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7D6BCF5-F345-2D45-B492-8BCD9773287F}"/>
              </a:ext>
            </a:extLst>
          </p:cNvPr>
          <p:cNvSpPr/>
          <p:nvPr userDrawn="1"/>
        </p:nvSpPr>
        <p:spPr>
          <a:xfrm>
            <a:off x="0" y="6334699"/>
            <a:ext cx="12192000" cy="65004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64E24F-F6D5-4F4A-B145-8591EBE716AB}"/>
              </a:ext>
            </a:extLst>
          </p:cNvPr>
          <p:cNvSpPr>
            <a:spLocks noGrp="1"/>
          </p:cNvSpPr>
          <p:nvPr>
            <p:ph type="title" hasCustomPrompt="1"/>
          </p:nvPr>
        </p:nvSpPr>
        <p:spPr>
          <a:xfrm>
            <a:off x="400876" y="329184"/>
            <a:ext cx="11598084" cy="530225"/>
          </a:xfrm>
          <a:prstGeom prst="rect">
            <a:avLst/>
          </a:prstGeom>
        </p:spPr>
        <p:txBody>
          <a:bodyPr anchor="b">
            <a:noAutofit/>
          </a:bodyPr>
          <a:lstStyle>
            <a:lvl1pPr algn="l">
              <a:defRPr sz="2800" b="1">
                <a:solidFill>
                  <a:schemeClr val="tx1"/>
                </a:solidFill>
                <a:latin typeface="Arial" panose="020B0604020202020204" pitchFamily="34" charset="0"/>
                <a:cs typeface="Arial" panose="020B0604020202020204" pitchFamily="34" charset="0"/>
              </a:defRPr>
            </a:lvl1pPr>
          </a:lstStyle>
          <a:p>
            <a:r>
              <a:rPr lang="en-US" dirty="0"/>
              <a:t>Title Goes Here</a:t>
            </a:r>
          </a:p>
        </p:txBody>
      </p:sp>
      <p:sp>
        <p:nvSpPr>
          <p:cNvPr id="4" name="Text Placeholder 3">
            <a:extLst>
              <a:ext uri="{FF2B5EF4-FFF2-40B4-BE49-F238E27FC236}">
                <a16:creationId xmlns:a16="http://schemas.microsoft.com/office/drawing/2014/main" id="{FD479224-6DD0-584C-98F9-695A89E5D1A8}"/>
              </a:ext>
            </a:extLst>
          </p:cNvPr>
          <p:cNvSpPr>
            <a:spLocks noGrp="1"/>
          </p:cNvSpPr>
          <p:nvPr>
            <p:ph type="body" sz="half" idx="2"/>
          </p:nvPr>
        </p:nvSpPr>
        <p:spPr>
          <a:xfrm>
            <a:off x="400876" y="1124712"/>
            <a:ext cx="11598084" cy="5120640"/>
          </a:xfrm>
          <a:prstGeom prst="rect">
            <a:avLst/>
          </a:prstGeom>
        </p:spPr>
        <p:txBody>
          <a:bodyPr/>
          <a:lstStyle>
            <a:lvl1pPr marL="0" indent="0">
              <a:buNone/>
              <a:defRPr sz="1600" b="0"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a:extLst>
              <a:ext uri="{FF2B5EF4-FFF2-40B4-BE49-F238E27FC236}">
                <a16:creationId xmlns:a16="http://schemas.microsoft.com/office/drawing/2014/main" id="{268FB049-2869-7743-9BD4-C020D9AF7DD0}"/>
              </a:ext>
            </a:extLst>
          </p:cNvPr>
          <p:cNvPicPr>
            <a:picLocks noChangeAspect="1"/>
          </p:cNvPicPr>
          <p:nvPr userDrawn="1"/>
        </p:nvPicPr>
        <p:blipFill>
          <a:blip r:embed="rId2"/>
          <a:stretch>
            <a:fillRect/>
          </a:stretch>
        </p:blipFill>
        <p:spPr>
          <a:xfrm>
            <a:off x="400876" y="6492134"/>
            <a:ext cx="2020824" cy="254799"/>
          </a:xfrm>
          <a:prstGeom prst="rect">
            <a:avLst/>
          </a:prstGeom>
        </p:spPr>
      </p:pic>
      <p:sp>
        <p:nvSpPr>
          <p:cNvPr id="15" name="Slide Number Placeholder 5">
            <a:extLst>
              <a:ext uri="{FF2B5EF4-FFF2-40B4-BE49-F238E27FC236}">
                <a16:creationId xmlns:a16="http://schemas.microsoft.com/office/drawing/2014/main" id="{BFB16186-0754-EA4D-B223-3809123321D4}"/>
              </a:ext>
            </a:extLst>
          </p:cNvPr>
          <p:cNvSpPr>
            <a:spLocks noGrp="1"/>
          </p:cNvSpPr>
          <p:nvPr>
            <p:ph type="sldNum" sz="quarter" idx="12"/>
          </p:nvPr>
        </p:nvSpPr>
        <p:spPr>
          <a:xfrm>
            <a:off x="9337713" y="6356350"/>
            <a:ext cx="2743200" cy="365125"/>
          </a:xfrm>
          <a:prstGeom prst="rect">
            <a:avLst/>
          </a:prstGeom>
        </p:spPr>
        <p:txBody>
          <a:bodyPr/>
          <a:lstStyle>
            <a:lvl1pPr algn="r">
              <a:defRPr>
                <a:solidFill>
                  <a:schemeClr val="bg1"/>
                </a:solidFill>
              </a:defRPr>
            </a:lvl1pPr>
          </a:lstStyle>
          <a:p>
            <a:fld id="{98B8C7A4-C360-8642-B75B-C27E4AF34731}" type="slidenum">
              <a:rPr lang="en-US" smtClean="0"/>
              <a:pPr/>
              <a:t>‹#›</a:t>
            </a:fld>
            <a:endParaRPr lang="en-US" dirty="0"/>
          </a:p>
        </p:txBody>
      </p:sp>
    </p:spTree>
    <p:extLst>
      <p:ext uri="{BB962C8B-B14F-4D97-AF65-F5344CB8AC3E}">
        <p14:creationId xmlns:p14="http://schemas.microsoft.com/office/powerpoint/2010/main" val="2190347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d Bar Statement O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7D6BCF5-F345-2D45-B492-8BCD9773287F}"/>
              </a:ext>
            </a:extLst>
          </p:cNvPr>
          <p:cNvSpPr/>
          <p:nvPr userDrawn="1"/>
        </p:nvSpPr>
        <p:spPr>
          <a:xfrm>
            <a:off x="0" y="6334699"/>
            <a:ext cx="12192000" cy="65004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68FB049-2869-7743-9BD4-C020D9AF7DD0}"/>
              </a:ext>
            </a:extLst>
          </p:cNvPr>
          <p:cNvPicPr>
            <a:picLocks noChangeAspect="1"/>
          </p:cNvPicPr>
          <p:nvPr userDrawn="1"/>
        </p:nvPicPr>
        <p:blipFill>
          <a:blip r:embed="rId2"/>
          <a:stretch>
            <a:fillRect/>
          </a:stretch>
        </p:blipFill>
        <p:spPr>
          <a:xfrm>
            <a:off x="400876" y="6492134"/>
            <a:ext cx="2020824" cy="254799"/>
          </a:xfrm>
          <a:prstGeom prst="rect">
            <a:avLst/>
          </a:prstGeom>
        </p:spPr>
      </p:pic>
      <p:sp>
        <p:nvSpPr>
          <p:cNvPr id="15" name="Slide Number Placeholder 5">
            <a:extLst>
              <a:ext uri="{FF2B5EF4-FFF2-40B4-BE49-F238E27FC236}">
                <a16:creationId xmlns:a16="http://schemas.microsoft.com/office/drawing/2014/main" id="{BFB16186-0754-EA4D-B223-3809123321D4}"/>
              </a:ext>
            </a:extLst>
          </p:cNvPr>
          <p:cNvSpPr>
            <a:spLocks noGrp="1"/>
          </p:cNvSpPr>
          <p:nvPr>
            <p:ph type="sldNum" sz="quarter" idx="12"/>
          </p:nvPr>
        </p:nvSpPr>
        <p:spPr>
          <a:xfrm>
            <a:off x="9337713" y="6356350"/>
            <a:ext cx="2743200" cy="365125"/>
          </a:xfrm>
          <a:prstGeom prst="rect">
            <a:avLst/>
          </a:prstGeom>
        </p:spPr>
        <p:txBody>
          <a:bodyPr/>
          <a:lstStyle>
            <a:lvl1pPr algn="r">
              <a:defRPr>
                <a:solidFill>
                  <a:schemeClr val="bg1"/>
                </a:solidFill>
              </a:defRPr>
            </a:lvl1pPr>
          </a:lstStyle>
          <a:p>
            <a:fld id="{98B8C7A4-C360-8642-B75B-C27E4AF34731}" type="slidenum">
              <a:rPr lang="en-US" smtClean="0"/>
              <a:pPr/>
              <a:t>‹#›</a:t>
            </a:fld>
            <a:endParaRPr lang="en-US" dirty="0"/>
          </a:p>
        </p:txBody>
      </p:sp>
      <p:sp>
        <p:nvSpPr>
          <p:cNvPr id="8" name="Title 1">
            <a:extLst>
              <a:ext uri="{FF2B5EF4-FFF2-40B4-BE49-F238E27FC236}">
                <a16:creationId xmlns:a16="http://schemas.microsoft.com/office/drawing/2014/main" id="{D287F98B-50D7-5B44-B332-981C7D648EBD}"/>
              </a:ext>
            </a:extLst>
          </p:cNvPr>
          <p:cNvSpPr>
            <a:spLocks noGrp="1"/>
          </p:cNvSpPr>
          <p:nvPr>
            <p:ph type="title" hasCustomPrompt="1"/>
          </p:nvPr>
        </p:nvSpPr>
        <p:spPr>
          <a:xfrm>
            <a:off x="1120589" y="1189796"/>
            <a:ext cx="9923928" cy="2467804"/>
          </a:xfrm>
          <a:prstGeom prst="rect">
            <a:avLst/>
          </a:prstGeom>
        </p:spPr>
        <p:txBody>
          <a:bodyPr anchor="b">
            <a:noAutofit/>
          </a:bodyPr>
          <a:lstStyle>
            <a:lvl1pPr algn="ctr">
              <a:defRPr sz="4800" b="1">
                <a:solidFill>
                  <a:schemeClr val="tx1"/>
                </a:solidFill>
                <a:latin typeface="Arial" panose="020B0604020202020204" pitchFamily="34" charset="0"/>
                <a:cs typeface="Arial" panose="020B0604020202020204" pitchFamily="34" charset="0"/>
              </a:defRPr>
            </a:lvl1pPr>
          </a:lstStyle>
          <a:p>
            <a:r>
              <a:rPr lang="en-US" dirty="0"/>
              <a:t>Single Heading Statement </a:t>
            </a:r>
            <a:br>
              <a:rPr lang="en-US" dirty="0"/>
            </a:br>
            <a:r>
              <a:rPr lang="en-US" dirty="0"/>
              <a:t>Can Go Here</a:t>
            </a:r>
          </a:p>
        </p:txBody>
      </p:sp>
    </p:spTree>
    <p:extLst>
      <p:ext uri="{BB962C8B-B14F-4D97-AF65-F5344CB8AC3E}">
        <p14:creationId xmlns:p14="http://schemas.microsoft.com/office/powerpoint/2010/main" val="3130712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Red Bar Text O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7D6BCF5-F345-2D45-B492-8BCD9773287F}"/>
              </a:ext>
            </a:extLst>
          </p:cNvPr>
          <p:cNvSpPr/>
          <p:nvPr userDrawn="1"/>
        </p:nvSpPr>
        <p:spPr>
          <a:xfrm>
            <a:off x="0" y="6334699"/>
            <a:ext cx="12192000" cy="65004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68FB049-2869-7743-9BD4-C020D9AF7DD0}"/>
              </a:ext>
            </a:extLst>
          </p:cNvPr>
          <p:cNvPicPr>
            <a:picLocks noChangeAspect="1"/>
          </p:cNvPicPr>
          <p:nvPr userDrawn="1"/>
        </p:nvPicPr>
        <p:blipFill>
          <a:blip r:embed="rId2"/>
          <a:stretch>
            <a:fillRect/>
          </a:stretch>
        </p:blipFill>
        <p:spPr>
          <a:xfrm>
            <a:off x="400876" y="6492134"/>
            <a:ext cx="2020824" cy="254799"/>
          </a:xfrm>
          <a:prstGeom prst="rect">
            <a:avLst/>
          </a:prstGeom>
        </p:spPr>
      </p:pic>
      <p:sp>
        <p:nvSpPr>
          <p:cNvPr id="9" name="Text Placeholder 3">
            <a:extLst>
              <a:ext uri="{FF2B5EF4-FFF2-40B4-BE49-F238E27FC236}">
                <a16:creationId xmlns:a16="http://schemas.microsoft.com/office/drawing/2014/main" id="{4ED0EA67-DDD3-2E48-B1D7-4F0A355DF63C}"/>
              </a:ext>
            </a:extLst>
          </p:cNvPr>
          <p:cNvSpPr>
            <a:spLocks noGrp="1"/>
          </p:cNvSpPr>
          <p:nvPr>
            <p:ph type="body" sz="half" idx="13" hasCustomPrompt="1"/>
          </p:nvPr>
        </p:nvSpPr>
        <p:spPr>
          <a:xfrm>
            <a:off x="400876" y="1864660"/>
            <a:ext cx="4986912" cy="537881"/>
          </a:xfrm>
          <a:prstGeom prst="rect">
            <a:avLst/>
          </a:prstGeom>
        </p:spPr>
        <p:txBody>
          <a:bodyPr/>
          <a:lstStyle>
            <a:lvl1pPr marL="0" indent="0">
              <a:buFont typeface="Arial" panose="020B0604020202020204" pitchFamily="34" charset="0"/>
              <a:buNone/>
              <a:defRPr sz="2400" b="1">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Subtitle 1</a:t>
            </a:r>
          </a:p>
          <a:p>
            <a:pPr lvl="0"/>
            <a:endParaRPr lang="en-US" dirty="0"/>
          </a:p>
        </p:txBody>
      </p:sp>
      <p:sp>
        <p:nvSpPr>
          <p:cNvPr id="10" name="Text Placeholder 3">
            <a:extLst>
              <a:ext uri="{FF2B5EF4-FFF2-40B4-BE49-F238E27FC236}">
                <a16:creationId xmlns:a16="http://schemas.microsoft.com/office/drawing/2014/main" id="{70487C49-C271-8547-B863-FF1A134EED89}"/>
              </a:ext>
            </a:extLst>
          </p:cNvPr>
          <p:cNvSpPr>
            <a:spLocks noGrp="1"/>
          </p:cNvSpPr>
          <p:nvPr>
            <p:ph type="body" sz="half" idx="14" hasCustomPrompt="1"/>
          </p:nvPr>
        </p:nvSpPr>
        <p:spPr>
          <a:xfrm>
            <a:off x="6559628" y="1824814"/>
            <a:ext cx="4986912" cy="537881"/>
          </a:xfrm>
          <a:prstGeom prst="rect">
            <a:avLst/>
          </a:prstGeom>
        </p:spPr>
        <p:txBody>
          <a:bodyPr/>
          <a:lstStyle>
            <a:lvl1pPr marL="0" indent="0">
              <a:buFont typeface="Arial" panose="020B0604020202020204" pitchFamily="34" charset="0"/>
              <a:buNone/>
              <a:defRPr sz="2400" b="1">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Subtitle 2</a:t>
            </a:r>
          </a:p>
          <a:p>
            <a:pPr lvl="0"/>
            <a:endParaRPr lang="en-US" dirty="0"/>
          </a:p>
        </p:txBody>
      </p:sp>
      <p:sp>
        <p:nvSpPr>
          <p:cNvPr id="12" name="Text Placeholder 3">
            <a:extLst>
              <a:ext uri="{FF2B5EF4-FFF2-40B4-BE49-F238E27FC236}">
                <a16:creationId xmlns:a16="http://schemas.microsoft.com/office/drawing/2014/main" id="{4AD1AB4E-42C2-1843-802D-D1AF54396F62}"/>
              </a:ext>
            </a:extLst>
          </p:cNvPr>
          <p:cNvSpPr>
            <a:spLocks noGrp="1"/>
          </p:cNvSpPr>
          <p:nvPr>
            <p:ph type="body" sz="half" idx="2" hasCustomPrompt="1"/>
          </p:nvPr>
        </p:nvSpPr>
        <p:spPr>
          <a:xfrm>
            <a:off x="400877" y="2523111"/>
            <a:ext cx="4986912" cy="3731210"/>
          </a:xfrm>
          <a:prstGeom prst="rect">
            <a:avLst/>
          </a:prstGeom>
        </p:spPr>
        <p:txBody>
          <a:bodyPr/>
          <a:lstStyle>
            <a:lvl1pPr marL="0" indent="0">
              <a:buNone/>
              <a:defRPr sz="1600" b="0"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latin typeface="Arial" panose="020B0604020202020204" pitchFamily="34" charset="0"/>
                <a:cs typeface="Arial" panose="020B0604020202020204" pitchFamily="34" charset="0"/>
              </a:rPr>
              <a:t>Lorem ipsum dolor sit </a:t>
            </a:r>
            <a:r>
              <a:rPr lang="en-US" dirty="0" err="1">
                <a:latin typeface="Arial" panose="020B0604020202020204" pitchFamily="34" charset="0"/>
                <a:cs typeface="Arial" panose="020B0604020202020204" pitchFamily="34" charset="0"/>
              </a:rPr>
              <a:t>amet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adipiscing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elit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do </a:t>
            </a:r>
            <a:r>
              <a:rPr lang="en-US" dirty="0" err="1">
                <a:latin typeface="Arial" panose="020B0604020202020204" pitchFamily="34" charset="0"/>
                <a:cs typeface="Arial" panose="020B0604020202020204" pitchFamily="34" charset="0"/>
              </a:rPr>
              <a:t>eiusmod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tempor</a:t>
            </a:r>
            <a:r>
              <a:rPr lang="en-US" dirty="0">
                <a:latin typeface="Arial" panose="020B0604020202020204" pitchFamily="34" charset="0"/>
                <a:cs typeface="Arial" panose="020B0604020202020204" pitchFamily="34" charset="0"/>
              </a:rPr>
              <a:t> </a:t>
            </a:r>
            <a:r>
              <a:rPr lang="en-US" dirty="0"/>
              <a:t> </a:t>
            </a:r>
            <a:r>
              <a:rPr lang="en-US" dirty="0">
                <a:latin typeface="Arial" panose="020B0604020202020204" pitchFamily="34" charset="0"/>
                <a:cs typeface="Arial" panose="020B0604020202020204" pitchFamily="34" charset="0"/>
              </a:rPr>
              <a:t>Lorem ipsum dolor sit </a:t>
            </a:r>
            <a:r>
              <a:rPr lang="en-US" dirty="0" err="1">
                <a:latin typeface="Arial" panose="020B0604020202020204" pitchFamily="34" charset="0"/>
                <a:cs typeface="Arial" panose="020B0604020202020204" pitchFamily="34" charset="0"/>
              </a:rPr>
              <a:t>amet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adipiscing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elit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do </a:t>
            </a:r>
            <a:r>
              <a:rPr lang="en-US" dirty="0" err="1">
                <a:latin typeface="Arial" panose="020B0604020202020204" pitchFamily="34" charset="0"/>
                <a:cs typeface="Arial" panose="020B0604020202020204" pitchFamily="34" charset="0"/>
              </a:rPr>
              <a:t>eiusmod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tempor</a:t>
            </a:r>
            <a:r>
              <a:rPr lang="en-US" dirty="0">
                <a:latin typeface="Arial" panose="020B0604020202020204" pitchFamily="34" charset="0"/>
                <a:cs typeface="Arial" panose="020B0604020202020204" pitchFamily="34" charset="0"/>
              </a:rPr>
              <a:t> </a:t>
            </a:r>
            <a:r>
              <a:rPr lang="en-US" dirty="0"/>
              <a:t> </a:t>
            </a:r>
          </a:p>
          <a:p>
            <a:endParaRPr lang="en-US" dirty="0"/>
          </a:p>
          <a:p>
            <a:r>
              <a:rPr lang="en-US" dirty="0">
                <a:latin typeface="Arial" panose="020B0604020202020204" pitchFamily="34" charset="0"/>
                <a:cs typeface="Arial" panose="020B0604020202020204" pitchFamily="34" charset="0"/>
              </a:rPr>
              <a:t>Lorem ipsum dolor sit </a:t>
            </a:r>
            <a:r>
              <a:rPr lang="en-US" dirty="0" err="1">
                <a:latin typeface="Arial" panose="020B0604020202020204" pitchFamily="34" charset="0"/>
                <a:cs typeface="Arial" panose="020B0604020202020204" pitchFamily="34" charset="0"/>
              </a:rPr>
              <a:t>amet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adipiscing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elit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do </a:t>
            </a:r>
            <a:r>
              <a:rPr lang="en-US" dirty="0" err="1">
                <a:latin typeface="Arial" panose="020B0604020202020204" pitchFamily="34" charset="0"/>
                <a:cs typeface="Arial" panose="020B0604020202020204" pitchFamily="34" charset="0"/>
              </a:rPr>
              <a:t>eiusmod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tempor</a:t>
            </a:r>
            <a:r>
              <a:rPr lang="en-US" dirty="0">
                <a:latin typeface="Arial" panose="020B0604020202020204" pitchFamily="34" charset="0"/>
                <a:cs typeface="Arial" panose="020B0604020202020204" pitchFamily="34" charset="0"/>
              </a:rPr>
              <a:t> </a:t>
            </a:r>
            <a:r>
              <a:rPr lang="en-US" dirty="0"/>
              <a:t> </a:t>
            </a:r>
          </a:p>
          <a:p>
            <a:endParaRPr lang="en-US" dirty="0"/>
          </a:p>
          <a:p>
            <a:r>
              <a:rPr lang="en-US" dirty="0">
                <a:latin typeface="Arial" panose="020B0604020202020204" pitchFamily="34" charset="0"/>
                <a:cs typeface="Arial" panose="020B0604020202020204" pitchFamily="34" charset="0"/>
              </a:rPr>
              <a:t>Lorem ipsum dolor sit </a:t>
            </a:r>
            <a:r>
              <a:rPr lang="en-US" dirty="0" err="1">
                <a:latin typeface="Arial" panose="020B0604020202020204" pitchFamily="34" charset="0"/>
                <a:cs typeface="Arial" panose="020B0604020202020204" pitchFamily="34" charset="0"/>
              </a:rPr>
              <a:t>amet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adipiscing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elit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do </a:t>
            </a:r>
            <a:r>
              <a:rPr lang="en-US" dirty="0" err="1">
                <a:latin typeface="Arial" panose="020B0604020202020204" pitchFamily="34" charset="0"/>
                <a:cs typeface="Arial" panose="020B0604020202020204" pitchFamily="34" charset="0"/>
              </a:rPr>
              <a:t>eiusmod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tempor</a:t>
            </a:r>
            <a:endParaRPr lang="en-US" dirty="0"/>
          </a:p>
        </p:txBody>
      </p:sp>
      <p:sp>
        <p:nvSpPr>
          <p:cNvPr id="13" name="Text Placeholder 3">
            <a:extLst>
              <a:ext uri="{FF2B5EF4-FFF2-40B4-BE49-F238E27FC236}">
                <a16:creationId xmlns:a16="http://schemas.microsoft.com/office/drawing/2014/main" id="{750FE2D3-6331-5742-905A-FEB044C53A70}"/>
              </a:ext>
            </a:extLst>
          </p:cNvPr>
          <p:cNvSpPr>
            <a:spLocks noGrp="1"/>
          </p:cNvSpPr>
          <p:nvPr>
            <p:ph type="body" sz="half" idx="16" hasCustomPrompt="1"/>
          </p:nvPr>
        </p:nvSpPr>
        <p:spPr>
          <a:xfrm>
            <a:off x="6559628" y="2483265"/>
            <a:ext cx="5269289" cy="3771056"/>
          </a:xfrm>
          <a:prstGeom prst="rect">
            <a:avLst/>
          </a:prstGeom>
        </p:spPr>
        <p:txBody>
          <a:bodyPr/>
          <a:lstStyle>
            <a:lvl1pPr marL="0" indent="0">
              <a:buNone/>
              <a:defRPr sz="1600" b="0"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latin typeface="Arial" panose="020B0604020202020204" pitchFamily="34" charset="0"/>
                <a:cs typeface="Arial" panose="020B0604020202020204" pitchFamily="34" charset="0"/>
              </a:rPr>
              <a:t>Lorem ipsum dolor sit </a:t>
            </a:r>
            <a:r>
              <a:rPr lang="en-US" dirty="0" err="1">
                <a:latin typeface="Arial" panose="020B0604020202020204" pitchFamily="34" charset="0"/>
                <a:cs typeface="Arial" panose="020B0604020202020204" pitchFamily="34" charset="0"/>
              </a:rPr>
              <a:t>amet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adipiscing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elit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do </a:t>
            </a:r>
            <a:r>
              <a:rPr lang="en-US" dirty="0" err="1">
                <a:latin typeface="Arial" panose="020B0604020202020204" pitchFamily="34" charset="0"/>
                <a:cs typeface="Arial" panose="020B0604020202020204" pitchFamily="34" charset="0"/>
              </a:rPr>
              <a:t>eiusmod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tempor</a:t>
            </a:r>
            <a:r>
              <a:rPr lang="en-US" dirty="0">
                <a:latin typeface="Arial" panose="020B0604020202020204" pitchFamily="34" charset="0"/>
                <a:cs typeface="Arial" panose="020B0604020202020204" pitchFamily="34" charset="0"/>
              </a:rPr>
              <a:t> </a:t>
            </a:r>
            <a:r>
              <a:rPr lang="en-US" dirty="0"/>
              <a:t> </a:t>
            </a:r>
            <a:r>
              <a:rPr lang="en-US" dirty="0">
                <a:latin typeface="Arial" panose="020B0604020202020204" pitchFamily="34" charset="0"/>
                <a:cs typeface="Arial" panose="020B0604020202020204" pitchFamily="34" charset="0"/>
              </a:rPr>
              <a:t>Lorem ipsum dolor sit </a:t>
            </a:r>
            <a:r>
              <a:rPr lang="en-US" dirty="0" err="1">
                <a:latin typeface="Arial" panose="020B0604020202020204" pitchFamily="34" charset="0"/>
                <a:cs typeface="Arial" panose="020B0604020202020204" pitchFamily="34" charset="0"/>
              </a:rPr>
              <a:t>amet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adipiscing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elit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do </a:t>
            </a:r>
            <a:r>
              <a:rPr lang="en-US" dirty="0" err="1">
                <a:latin typeface="Arial" panose="020B0604020202020204" pitchFamily="34" charset="0"/>
                <a:cs typeface="Arial" panose="020B0604020202020204" pitchFamily="34" charset="0"/>
              </a:rPr>
              <a:t>eiusmod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tempor</a:t>
            </a:r>
            <a:r>
              <a:rPr lang="en-US" dirty="0">
                <a:latin typeface="Arial" panose="020B0604020202020204" pitchFamily="34" charset="0"/>
                <a:cs typeface="Arial" panose="020B0604020202020204" pitchFamily="34" charset="0"/>
              </a:rPr>
              <a:t> </a:t>
            </a:r>
            <a:r>
              <a:rPr lang="en-US" dirty="0"/>
              <a:t> </a:t>
            </a:r>
          </a:p>
          <a:p>
            <a:endParaRPr lang="en-US" dirty="0"/>
          </a:p>
          <a:p>
            <a:r>
              <a:rPr lang="en-US" dirty="0">
                <a:latin typeface="Arial" panose="020B0604020202020204" pitchFamily="34" charset="0"/>
                <a:cs typeface="Arial" panose="020B0604020202020204" pitchFamily="34" charset="0"/>
              </a:rPr>
              <a:t>Lorem ipsum dolor sit </a:t>
            </a:r>
            <a:r>
              <a:rPr lang="en-US" dirty="0" err="1">
                <a:latin typeface="Arial" panose="020B0604020202020204" pitchFamily="34" charset="0"/>
                <a:cs typeface="Arial" panose="020B0604020202020204" pitchFamily="34" charset="0"/>
              </a:rPr>
              <a:t>amet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adipiscing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elit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do </a:t>
            </a:r>
            <a:r>
              <a:rPr lang="en-US" dirty="0" err="1">
                <a:latin typeface="Arial" panose="020B0604020202020204" pitchFamily="34" charset="0"/>
                <a:cs typeface="Arial" panose="020B0604020202020204" pitchFamily="34" charset="0"/>
              </a:rPr>
              <a:t>eiusmod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tempor</a:t>
            </a:r>
            <a:r>
              <a:rPr lang="en-US" dirty="0">
                <a:latin typeface="Arial" panose="020B0604020202020204" pitchFamily="34" charset="0"/>
                <a:cs typeface="Arial" panose="020B0604020202020204" pitchFamily="34" charset="0"/>
              </a:rPr>
              <a:t> </a:t>
            </a:r>
            <a:r>
              <a:rPr lang="en-US" dirty="0"/>
              <a:t> </a:t>
            </a:r>
          </a:p>
          <a:p>
            <a:endParaRPr lang="en-US" dirty="0"/>
          </a:p>
          <a:p>
            <a:r>
              <a:rPr lang="en-US" dirty="0">
                <a:latin typeface="Arial" panose="020B0604020202020204" pitchFamily="34" charset="0"/>
                <a:cs typeface="Arial" panose="020B0604020202020204" pitchFamily="34" charset="0"/>
              </a:rPr>
              <a:t>Lorem ipsum dolor sit </a:t>
            </a:r>
            <a:r>
              <a:rPr lang="en-US" dirty="0" err="1">
                <a:latin typeface="Arial" panose="020B0604020202020204" pitchFamily="34" charset="0"/>
                <a:cs typeface="Arial" panose="020B0604020202020204" pitchFamily="34" charset="0"/>
              </a:rPr>
              <a:t>amet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adipiscing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elit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do </a:t>
            </a:r>
            <a:r>
              <a:rPr lang="en-US" dirty="0" err="1">
                <a:latin typeface="Arial" panose="020B0604020202020204" pitchFamily="34" charset="0"/>
                <a:cs typeface="Arial" panose="020B0604020202020204" pitchFamily="34" charset="0"/>
              </a:rPr>
              <a:t>eiusmod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tempor</a:t>
            </a:r>
            <a:endParaRPr lang="en-US" dirty="0"/>
          </a:p>
        </p:txBody>
      </p:sp>
      <p:sp>
        <p:nvSpPr>
          <p:cNvPr id="16" name="Title 1">
            <a:extLst>
              <a:ext uri="{FF2B5EF4-FFF2-40B4-BE49-F238E27FC236}">
                <a16:creationId xmlns:a16="http://schemas.microsoft.com/office/drawing/2014/main" id="{B8C3072E-6EAE-304C-BED3-0D73BD6C39A8}"/>
              </a:ext>
            </a:extLst>
          </p:cNvPr>
          <p:cNvSpPr>
            <a:spLocks noGrp="1"/>
          </p:cNvSpPr>
          <p:nvPr>
            <p:ph type="title" hasCustomPrompt="1"/>
          </p:nvPr>
        </p:nvSpPr>
        <p:spPr>
          <a:xfrm>
            <a:off x="400876" y="329184"/>
            <a:ext cx="11598084" cy="530225"/>
          </a:xfrm>
          <a:prstGeom prst="rect">
            <a:avLst/>
          </a:prstGeom>
        </p:spPr>
        <p:txBody>
          <a:bodyPr anchor="b">
            <a:noAutofit/>
          </a:bodyPr>
          <a:lstStyle>
            <a:lvl1pPr algn="l">
              <a:defRPr sz="2800" b="1">
                <a:solidFill>
                  <a:schemeClr val="tx1"/>
                </a:solidFill>
                <a:latin typeface="Arial" panose="020B0604020202020204" pitchFamily="34" charset="0"/>
                <a:cs typeface="Arial" panose="020B0604020202020204" pitchFamily="34" charset="0"/>
              </a:defRPr>
            </a:lvl1pPr>
          </a:lstStyle>
          <a:p>
            <a:r>
              <a:rPr lang="en-US" dirty="0"/>
              <a:t>Title Goes Here</a:t>
            </a:r>
          </a:p>
        </p:txBody>
      </p:sp>
      <p:sp>
        <p:nvSpPr>
          <p:cNvPr id="17" name="Slide Number Placeholder 5">
            <a:extLst>
              <a:ext uri="{FF2B5EF4-FFF2-40B4-BE49-F238E27FC236}">
                <a16:creationId xmlns:a16="http://schemas.microsoft.com/office/drawing/2014/main" id="{D021185A-99A2-1940-8083-917D80EE8D28}"/>
              </a:ext>
            </a:extLst>
          </p:cNvPr>
          <p:cNvSpPr>
            <a:spLocks noGrp="1"/>
          </p:cNvSpPr>
          <p:nvPr>
            <p:ph type="sldNum" sz="quarter" idx="12"/>
          </p:nvPr>
        </p:nvSpPr>
        <p:spPr>
          <a:xfrm>
            <a:off x="9337713" y="6356350"/>
            <a:ext cx="2743200" cy="365125"/>
          </a:xfrm>
          <a:prstGeom prst="rect">
            <a:avLst/>
          </a:prstGeom>
        </p:spPr>
        <p:txBody>
          <a:bodyPr/>
          <a:lstStyle>
            <a:lvl1pPr algn="r">
              <a:defRPr>
                <a:solidFill>
                  <a:schemeClr val="bg1"/>
                </a:solidFill>
              </a:defRPr>
            </a:lvl1pPr>
          </a:lstStyle>
          <a:p>
            <a:fld id="{98B8C7A4-C360-8642-B75B-C27E4AF34731}" type="slidenum">
              <a:rPr lang="en-US" smtClean="0"/>
              <a:pPr/>
              <a:t>‹#›</a:t>
            </a:fld>
            <a:endParaRPr lang="en-US" dirty="0"/>
          </a:p>
        </p:txBody>
      </p:sp>
    </p:spTree>
    <p:extLst>
      <p:ext uri="{BB962C8B-B14F-4D97-AF65-F5344CB8AC3E}">
        <p14:creationId xmlns:p14="http://schemas.microsoft.com/office/powerpoint/2010/main" val="801973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with Pictur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E1431BF2-88AC-2E4E-9CCD-17AE4DEBAD0F}"/>
              </a:ext>
            </a:extLst>
          </p:cNvPr>
          <p:cNvSpPr>
            <a:spLocks noGrp="1"/>
          </p:cNvSpPr>
          <p:nvPr>
            <p:ph type="sldNum" sz="quarter" idx="12"/>
          </p:nvPr>
        </p:nvSpPr>
        <p:spPr>
          <a:xfrm>
            <a:off x="9337713" y="6356350"/>
            <a:ext cx="2743200" cy="365125"/>
          </a:xfrm>
          <a:prstGeom prst="rect">
            <a:avLst/>
          </a:prstGeom>
        </p:spPr>
        <p:txBody>
          <a:bodyPr/>
          <a:lstStyle>
            <a:lvl1pPr algn="r">
              <a:defRPr>
                <a:solidFill>
                  <a:schemeClr val="bg1"/>
                </a:solidFill>
              </a:defRPr>
            </a:lvl1pPr>
          </a:lstStyle>
          <a:p>
            <a:fld id="{98B8C7A4-C360-8642-B75B-C27E4AF34731}" type="slidenum">
              <a:rPr lang="en-US" smtClean="0"/>
              <a:pPr/>
              <a:t>‹#›</a:t>
            </a:fld>
            <a:endParaRPr lang="en-US" dirty="0"/>
          </a:p>
        </p:txBody>
      </p:sp>
      <p:sp>
        <p:nvSpPr>
          <p:cNvPr id="4" name="Picture Placeholder 3">
            <a:extLst>
              <a:ext uri="{FF2B5EF4-FFF2-40B4-BE49-F238E27FC236}">
                <a16:creationId xmlns:a16="http://schemas.microsoft.com/office/drawing/2014/main" id="{DF1ED48F-C846-4A46-A78E-8260A7A24AB4}"/>
              </a:ext>
            </a:extLst>
          </p:cNvPr>
          <p:cNvSpPr>
            <a:spLocks noGrp="1"/>
          </p:cNvSpPr>
          <p:nvPr>
            <p:ph type="pic" sz="quarter" idx="13"/>
          </p:nvPr>
        </p:nvSpPr>
        <p:spPr>
          <a:xfrm>
            <a:off x="1" y="3365500"/>
            <a:ext cx="12192000" cy="3492500"/>
          </a:xfrm>
        </p:spPr>
        <p:txBody>
          <a:bodyPr/>
          <a:lstStyle/>
          <a:p>
            <a:r>
              <a:rPr lang="en-US" dirty="0"/>
              <a:t>Click icon to add picture</a:t>
            </a:r>
          </a:p>
        </p:txBody>
      </p:sp>
      <p:sp>
        <p:nvSpPr>
          <p:cNvPr id="8" name="Title 1">
            <a:extLst>
              <a:ext uri="{FF2B5EF4-FFF2-40B4-BE49-F238E27FC236}">
                <a16:creationId xmlns:a16="http://schemas.microsoft.com/office/drawing/2014/main" id="{B44E2C03-5E0F-DF49-8C9F-D1C62E50CB8A}"/>
              </a:ext>
            </a:extLst>
          </p:cNvPr>
          <p:cNvSpPr>
            <a:spLocks noGrp="1"/>
          </p:cNvSpPr>
          <p:nvPr>
            <p:ph type="title" hasCustomPrompt="1"/>
          </p:nvPr>
        </p:nvSpPr>
        <p:spPr>
          <a:xfrm>
            <a:off x="315532" y="1426464"/>
            <a:ext cx="11598084" cy="530225"/>
          </a:xfrm>
          <a:prstGeom prst="rect">
            <a:avLst/>
          </a:prstGeom>
        </p:spPr>
        <p:txBody>
          <a:bodyPr anchor="b">
            <a:noAutofit/>
          </a:bodyPr>
          <a:lstStyle>
            <a:lvl1pPr algn="l">
              <a:defRPr sz="4800" b="1">
                <a:solidFill>
                  <a:schemeClr val="tx1"/>
                </a:solidFill>
                <a:latin typeface="Arial" panose="020B0604020202020204" pitchFamily="34" charset="0"/>
                <a:cs typeface="Arial" panose="020B0604020202020204" pitchFamily="34" charset="0"/>
              </a:defRPr>
            </a:lvl1pPr>
          </a:lstStyle>
          <a:p>
            <a:r>
              <a:rPr lang="en-US" dirty="0"/>
              <a:t>Title Goes Here</a:t>
            </a:r>
          </a:p>
        </p:txBody>
      </p:sp>
    </p:spTree>
    <p:extLst>
      <p:ext uri="{BB962C8B-B14F-4D97-AF65-F5344CB8AC3E}">
        <p14:creationId xmlns:p14="http://schemas.microsoft.com/office/powerpoint/2010/main" val="3934366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A5223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ABB448-4A07-8540-B77D-94ABB5AD6816}"/>
              </a:ext>
            </a:extLst>
          </p:cNvPr>
          <p:cNvPicPr>
            <a:picLocks noChangeAspect="1"/>
          </p:cNvPicPr>
          <p:nvPr userDrawn="1"/>
        </p:nvPicPr>
        <p:blipFill>
          <a:blip r:embed="rId2"/>
          <a:stretch>
            <a:fillRect/>
          </a:stretch>
        </p:blipFill>
        <p:spPr>
          <a:xfrm>
            <a:off x="3535579" y="2859741"/>
            <a:ext cx="5130775" cy="646924"/>
          </a:xfrm>
          <a:prstGeom prst="rect">
            <a:avLst/>
          </a:prstGeom>
        </p:spPr>
      </p:pic>
      <p:sp>
        <p:nvSpPr>
          <p:cNvPr id="3" name="Text Placeholder 2">
            <a:extLst>
              <a:ext uri="{FF2B5EF4-FFF2-40B4-BE49-F238E27FC236}">
                <a16:creationId xmlns:a16="http://schemas.microsoft.com/office/drawing/2014/main" id="{660CB6D2-0A96-E642-9EF8-1311713C6551}"/>
              </a:ext>
            </a:extLst>
          </p:cNvPr>
          <p:cNvSpPr>
            <a:spLocks noGrp="1"/>
          </p:cNvSpPr>
          <p:nvPr>
            <p:ph type="body" sz="quarter" idx="10" hasCustomPrompt="1"/>
          </p:nvPr>
        </p:nvSpPr>
        <p:spPr>
          <a:xfrm>
            <a:off x="3622393" y="3980797"/>
            <a:ext cx="4786499" cy="914400"/>
          </a:xfrm>
          <a:prstGeom prst="rect">
            <a:avLst/>
          </a:prstGeom>
        </p:spPr>
        <p:txBody>
          <a:bodyPr>
            <a:normAutofit/>
          </a:bodyPr>
          <a:lstStyle>
            <a:lvl1pPr marL="0" indent="0" algn="ctr">
              <a:buNone/>
              <a:defRPr sz="2400">
                <a:solidFill>
                  <a:schemeClr val="bg1"/>
                </a:solidFill>
                <a:latin typeface="Arial" panose="020B0604020202020204" pitchFamily="34" charset="0"/>
                <a:cs typeface="Arial" panose="020B0604020202020204" pitchFamily="34" charset="0"/>
              </a:defRPr>
            </a:lvl1pPr>
            <a:lvl2pPr>
              <a:defRPr>
                <a:solidFill>
                  <a:schemeClr val="bg1"/>
                </a:solidFill>
              </a:defRPr>
            </a:lvl2pPr>
          </a:lstStyle>
          <a:p>
            <a:pPr lvl="0"/>
            <a:r>
              <a:rPr lang="en-US" dirty="0"/>
              <a:t>Address or Contact Information </a:t>
            </a:r>
            <a:br>
              <a:rPr lang="en-US" dirty="0"/>
            </a:br>
            <a:r>
              <a:rPr lang="en-US" dirty="0"/>
              <a:t>Goes Here</a:t>
            </a:r>
          </a:p>
        </p:txBody>
      </p:sp>
    </p:spTree>
    <p:extLst>
      <p:ext uri="{BB962C8B-B14F-4D97-AF65-F5344CB8AC3E}">
        <p14:creationId xmlns:p14="http://schemas.microsoft.com/office/powerpoint/2010/main" val="4036539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FB5D7F-469D-6644-BBB3-63EFADCABC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611246-78BC-4349-BDA0-0A28CA6CFC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770972-B922-DB44-9795-C7DBBAEC62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0E099D-5D78-9642-B2D6-404A711AD40E}" type="datetime1">
              <a:rPr lang="en-US" smtClean="0"/>
              <a:t>11/7/2024</a:t>
            </a:fld>
            <a:endParaRPr lang="en-US" dirty="0"/>
          </a:p>
        </p:txBody>
      </p:sp>
      <p:sp>
        <p:nvSpPr>
          <p:cNvPr id="5" name="Footer Placeholder 4">
            <a:extLst>
              <a:ext uri="{FF2B5EF4-FFF2-40B4-BE49-F238E27FC236}">
                <a16:creationId xmlns:a16="http://schemas.microsoft.com/office/drawing/2014/main" id="{2D705E9C-5997-4945-A284-71A4AFA128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80B0EFA-008F-C448-AFF9-9974E9205F72}"/>
              </a:ext>
            </a:extLst>
          </p:cNvPr>
          <p:cNvSpPr>
            <a:spLocks noGrp="1"/>
          </p:cNvSpPr>
          <p:nvPr>
            <p:ph type="sldNum" sz="quarter" idx="4"/>
          </p:nvPr>
        </p:nvSpPr>
        <p:spPr>
          <a:xfrm>
            <a:off x="924458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0FDAF2-5D72-7B41-B7D7-E8422DE27ACF}" type="slidenum">
              <a:rPr lang="en-US" smtClean="0"/>
              <a:t>‹#›</a:t>
            </a:fld>
            <a:endParaRPr lang="en-US" dirty="0"/>
          </a:p>
        </p:txBody>
      </p:sp>
    </p:spTree>
    <p:extLst>
      <p:ext uri="{BB962C8B-B14F-4D97-AF65-F5344CB8AC3E}">
        <p14:creationId xmlns:p14="http://schemas.microsoft.com/office/powerpoint/2010/main" val="339340679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0" r:id="rId3"/>
    <p:sldLayoutId id="2147483665" r:id="rId4"/>
    <p:sldLayoutId id="2147483669" r:id="rId5"/>
    <p:sldLayoutId id="2147483676" r:id="rId6"/>
    <p:sldLayoutId id="2147483677" r:id="rId7"/>
    <p:sldLayoutId id="2147483674" r:id="rId8"/>
    <p:sldLayoutId id="2147483675"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8A199-FA5D-EF4B-9997-88F0E30CE44A}"/>
              </a:ext>
            </a:extLst>
          </p:cNvPr>
          <p:cNvSpPr>
            <a:spLocks noGrp="1"/>
          </p:cNvSpPr>
          <p:nvPr>
            <p:ph type="ctrTitle"/>
          </p:nvPr>
        </p:nvSpPr>
        <p:spPr/>
        <p:txBody>
          <a:bodyPr/>
          <a:lstStyle/>
          <a:p>
            <a:r>
              <a:rPr lang="en-US" dirty="0">
                <a:latin typeface="Arial"/>
                <a:cs typeface="Arial"/>
              </a:rPr>
              <a:t>TITLE GOES HERE</a:t>
            </a:r>
            <a:endParaRPr lang="en-US"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6FFD52C-2C2E-7B43-B25E-5D7983575001}"/>
              </a:ext>
            </a:extLst>
          </p:cNvPr>
          <p:cNvSpPr>
            <a:spLocks noGrp="1"/>
          </p:cNvSpPr>
          <p:nvPr>
            <p:ph type="subTitle" idx="1"/>
          </p:nvPr>
        </p:nvSpPr>
        <p:spPr/>
        <p:txBody>
          <a:bodyPr vert="horz" lIns="91440" tIns="45720" rIns="91440" bIns="45720" rtlCol="0" anchor="t">
            <a:normAutofit/>
          </a:bodyPr>
          <a:lstStyle/>
          <a:p>
            <a:r>
              <a:rPr lang="en-US" dirty="0">
                <a:latin typeface="Arial"/>
                <a:cs typeface="Arial"/>
              </a:rPr>
              <a:t>Your Name</a:t>
            </a:r>
          </a:p>
          <a:p>
            <a:r>
              <a:rPr lang="en-US" dirty="0">
                <a:latin typeface="Arial"/>
                <a:cs typeface="Arial"/>
              </a:rPr>
              <a:t>Regis College</a:t>
            </a:r>
            <a:endParaRPr lang="en-US" dirty="0"/>
          </a:p>
        </p:txBody>
      </p:sp>
    </p:spTree>
    <p:extLst>
      <p:ext uri="{BB962C8B-B14F-4D97-AF65-F5344CB8AC3E}">
        <p14:creationId xmlns:p14="http://schemas.microsoft.com/office/powerpoint/2010/main" val="4212227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Problem Statement</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sz="2400" dirty="0"/>
              <a:t>Bulleted short statements that will prompt you to discuss your problem statement</a:t>
            </a:r>
          </a:p>
          <a:p>
            <a:pPr marL="285750" indent="-285750">
              <a:buFont typeface="Arial" panose="020B0604020202020204" pitchFamily="34" charset="0"/>
              <a:buChar char="•"/>
            </a:pPr>
            <a:r>
              <a:rPr lang="en-US" sz="2400" dirty="0"/>
              <a:t>There are should be no more than 1-2 slides </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10</a:t>
            </a:fld>
            <a:endParaRPr lang="en-US" dirty="0"/>
          </a:p>
        </p:txBody>
      </p:sp>
    </p:spTree>
    <p:extLst>
      <p:ext uri="{BB962C8B-B14F-4D97-AF65-F5344CB8AC3E}">
        <p14:creationId xmlns:p14="http://schemas.microsoft.com/office/powerpoint/2010/main" val="1361432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Practice Question</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algn="ctr"/>
            <a:r>
              <a:rPr lang="en-US" sz="2400" dirty="0"/>
              <a:t>Please just state the question of the SPP project (this is your PICOT question)</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11</a:t>
            </a:fld>
            <a:endParaRPr lang="en-US" dirty="0"/>
          </a:p>
        </p:txBody>
      </p:sp>
    </p:spTree>
    <p:extLst>
      <p:ext uri="{BB962C8B-B14F-4D97-AF65-F5344CB8AC3E}">
        <p14:creationId xmlns:p14="http://schemas.microsoft.com/office/powerpoint/2010/main" val="2125035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Purpose</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algn="ctr">
              <a:lnSpc>
                <a:spcPct val="200000"/>
              </a:lnSpc>
            </a:pPr>
            <a:r>
              <a:rPr lang="en-US" sz="2400" dirty="0"/>
              <a:t>The purpose of this scholarly practice project is …</a:t>
            </a:r>
          </a:p>
          <a:p>
            <a:pPr algn="ctr">
              <a:lnSpc>
                <a:spcPct val="200000"/>
              </a:lnSpc>
            </a:pPr>
            <a:r>
              <a:rPr lang="en-US" sz="2400" dirty="0"/>
              <a:t>The objectives of these projects are …</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12</a:t>
            </a:fld>
            <a:endParaRPr lang="en-US" dirty="0"/>
          </a:p>
        </p:txBody>
      </p:sp>
    </p:spTree>
    <p:extLst>
      <p:ext uri="{BB962C8B-B14F-4D97-AF65-F5344CB8AC3E}">
        <p14:creationId xmlns:p14="http://schemas.microsoft.com/office/powerpoint/2010/main" val="1219579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Theoretical or Conceptual Framework</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marL="342900" indent="-342900">
              <a:buFont typeface="Arial" panose="020B0604020202020204" pitchFamily="34" charset="0"/>
              <a:buChar char="•"/>
            </a:pPr>
            <a:r>
              <a:rPr lang="en-US" sz="2400" dirty="0"/>
              <a:t>Present title of the theoretical OR conceptual framework</a:t>
            </a:r>
          </a:p>
          <a:p>
            <a:pPr marL="342900" indent="-342900">
              <a:buFont typeface="Arial" panose="020B0604020202020204" pitchFamily="34" charset="0"/>
              <a:buChar char="•"/>
            </a:pPr>
            <a:r>
              <a:rPr lang="en-US" sz="2400" dirty="0"/>
              <a:t>Original author and year</a:t>
            </a:r>
          </a:p>
          <a:p>
            <a:pPr marL="342900" indent="-342900">
              <a:buFont typeface="Arial" panose="020B0604020202020204" pitchFamily="34" charset="0"/>
              <a:buChar char="•"/>
            </a:pPr>
            <a:r>
              <a:rPr lang="en-US" sz="2400" dirty="0"/>
              <a:t>If modified or revised, when and by whom</a:t>
            </a:r>
          </a:p>
          <a:p>
            <a:pPr marL="342900" indent="-342900">
              <a:buFont typeface="Arial" panose="020B0604020202020204" pitchFamily="34" charset="0"/>
              <a:buChar char="•"/>
            </a:pPr>
            <a:r>
              <a:rPr lang="en-US" sz="2400" dirty="0"/>
              <a:t>Discuss why does it align with your project (do not write it on the slides)</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13</a:t>
            </a:fld>
            <a:endParaRPr lang="en-US" dirty="0"/>
          </a:p>
        </p:txBody>
      </p:sp>
    </p:spTree>
    <p:extLst>
      <p:ext uri="{BB962C8B-B14F-4D97-AF65-F5344CB8AC3E}">
        <p14:creationId xmlns:p14="http://schemas.microsoft.com/office/powerpoint/2010/main" val="3709678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Philosophical Assumptions</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sz="2400" dirty="0"/>
              <a:t>Bulleted</a:t>
            </a:r>
          </a:p>
          <a:p>
            <a:pPr marL="285750" indent="-285750">
              <a:buFont typeface="Arial" panose="020B0604020202020204" pitchFamily="34" charset="0"/>
              <a:buChar char="•"/>
            </a:pPr>
            <a:r>
              <a:rPr lang="en-US" sz="2400" dirty="0"/>
              <a:t>Main points</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14</a:t>
            </a:fld>
            <a:endParaRPr lang="en-US" dirty="0"/>
          </a:p>
        </p:txBody>
      </p:sp>
    </p:spTree>
    <p:extLst>
      <p:ext uri="{BB962C8B-B14F-4D97-AF65-F5344CB8AC3E}">
        <p14:creationId xmlns:p14="http://schemas.microsoft.com/office/powerpoint/2010/main" val="311780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Evidence-Based Model</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marL="342900" indent="-342900">
              <a:buFont typeface="Arial" panose="020B0604020202020204" pitchFamily="34" charset="0"/>
              <a:buChar char="•"/>
            </a:pPr>
            <a:r>
              <a:rPr lang="en-US" sz="2400" dirty="0"/>
              <a:t>Title with author and year of publication</a:t>
            </a:r>
          </a:p>
          <a:p>
            <a:pPr marL="342900" indent="-342900">
              <a:buFont typeface="Arial" panose="020B0604020202020204" pitchFamily="34" charset="0"/>
              <a:buChar char="•"/>
            </a:pPr>
            <a:r>
              <a:rPr lang="en-US" sz="2400" dirty="0"/>
              <a:t>If revised when and by whom</a:t>
            </a:r>
          </a:p>
          <a:p>
            <a:pPr marL="342900" indent="-342900">
              <a:buFont typeface="Arial" panose="020B0604020202020204" pitchFamily="34" charset="0"/>
              <a:buChar char="•"/>
            </a:pPr>
            <a:r>
              <a:rPr lang="en-US" sz="2400" dirty="0"/>
              <a:t>May add cited schematic representation of the model and the steps of the model.</a:t>
            </a:r>
          </a:p>
          <a:p>
            <a:pPr marL="342900" indent="-342900">
              <a:buFont typeface="Arial" panose="020B0604020202020204" pitchFamily="34" charset="0"/>
              <a:buChar char="•"/>
            </a:pPr>
            <a:r>
              <a:rPr lang="en-US" sz="2400" dirty="0"/>
              <a:t>Please make sure that slides are not overcrowded. </a:t>
            </a:r>
          </a:p>
          <a:p>
            <a:pPr marL="342900" indent="-342900">
              <a:buFont typeface="Arial" panose="020B0604020202020204" pitchFamily="34" charset="0"/>
              <a:buChar char="•"/>
            </a:pPr>
            <a:r>
              <a:rPr lang="en-US" sz="2400" dirty="0"/>
              <a:t>Please make sure you have permission to do so form the journal and author, unless using the model for which Regis College has permission</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15</a:t>
            </a:fld>
            <a:endParaRPr lang="en-US" dirty="0"/>
          </a:p>
        </p:txBody>
      </p:sp>
    </p:spTree>
    <p:extLst>
      <p:ext uri="{BB962C8B-B14F-4D97-AF65-F5344CB8AC3E}">
        <p14:creationId xmlns:p14="http://schemas.microsoft.com/office/powerpoint/2010/main" val="4008650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Chapter II: Review of Literature</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marL="342900" indent="-342900">
              <a:lnSpc>
                <a:spcPct val="200000"/>
              </a:lnSpc>
              <a:buFont typeface="Arial" panose="020B0604020202020204" pitchFamily="34" charset="0"/>
              <a:buChar char="•"/>
            </a:pPr>
            <a:r>
              <a:rPr lang="en-US" sz="2800" dirty="0"/>
              <a:t>States the introduction to this part of the project</a:t>
            </a:r>
          </a:p>
          <a:p>
            <a:pPr marL="342900" indent="-342900">
              <a:lnSpc>
                <a:spcPct val="200000"/>
              </a:lnSpc>
              <a:buFont typeface="Arial" panose="020B0604020202020204" pitchFamily="34" charset="0"/>
              <a:buChar char="•"/>
            </a:pPr>
            <a:r>
              <a:rPr lang="en-US" sz="2800" dirty="0"/>
              <a:t>List in bulleted format with correct APA </a:t>
            </a:r>
          </a:p>
          <a:p>
            <a:pPr marL="800100" lvl="1" indent="-342900">
              <a:lnSpc>
                <a:spcPct val="200000"/>
              </a:lnSpc>
              <a:buFont typeface="Arial" panose="020B0604020202020204" pitchFamily="34" charset="0"/>
              <a:buChar char="•"/>
            </a:pPr>
            <a:r>
              <a:rPr lang="en-US" sz="2400" dirty="0">
                <a:latin typeface="Arial" panose="020B0604020202020204" pitchFamily="34" charset="0"/>
                <a:cs typeface="Arial" panose="020B0604020202020204" pitchFamily="34" charset="0"/>
              </a:rPr>
              <a:t>Search term</a:t>
            </a:r>
          </a:p>
          <a:p>
            <a:pPr marL="800100" lvl="1" indent="-342900">
              <a:lnSpc>
                <a:spcPct val="200000"/>
              </a:lnSpc>
              <a:buFont typeface="Arial" panose="020B0604020202020204" pitchFamily="34" charset="0"/>
              <a:buChar char="•"/>
            </a:pPr>
            <a:r>
              <a:rPr lang="en-US" sz="2400" dirty="0">
                <a:latin typeface="Arial" panose="020B0604020202020204" pitchFamily="34" charset="0"/>
                <a:cs typeface="Arial" panose="020B0604020202020204" pitchFamily="34" charset="0"/>
              </a:rPr>
              <a:t>Databases</a:t>
            </a:r>
          </a:p>
          <a:p>
            <a:pPr marL="800100" lvl="1" indent="-342900">
              <a:lnSpc>
                <a:spcPct val="200000"/>
              </a:lnSpc>
              <a:buFont typeface="Arial" panose="020B0604020202020204" pitchFamily="34" charset="0"/>
              <a:buChar char="•"/>
            </a:pPr>
            <a:r>
              <a:rPr lang="en-US" sz="2400" dirty="0">
                <a:latin typeface="Arial" panose="020B0604020202020204" pitchFamily="34" charset="0"/>
                <a:cs typeface="Arial" panose="020B0604020202020204" pitchFamily="34" charset="0"/>
              </a:rPr>
              <a:t>Timeline</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16</a:t>
            </a:fld>
            <a:endParaRPr lang="en-US" dirty="0"/>
          </a:p>
        </p:txBody>
      </p:sp>
    </p:spTree>
    <p:extLst>
      <p:ext uri="{BB962C8B-B14F-4D97-AF65-F5344CB8AC3E}">
        <p14:creationId xmlns:p14="http://schemas.microsoft.com/office/powerpoint/2010/main" val="1493313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Critical Appraisal of the Literature</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marL="285750" indent="-285750">
              <a:lnSpc>
                <a:spcPct val="200000"/>
              </a:lnSpc>
              <a:buFont typeface="Arial" panose="020B0604020202020204" pitchFamily="34" charset="0"/>
              <a:buChar char="•"/>
            </a:pPr>
            <a:r>
              <a:rPr lang="en-US" sz="2400" dirty="0"/>
              <a:t>Here you could add a small table in APA format to represent the level and quality of the articles used for review of literature</a:t>
            </a:r>
          </a:p>
          <a:p>
            <a:pPr marL="285750" indent="-285750">
              <a:lnSpc>
                <a:spcPct val="200000"/>
              </a:lnSpc>
              <a:buFont typeface="Arial" panose="020B0604020202020204" pitchFamily="34" charset="0"/>
              <a:buChar char="•"/>
            </a:pPr>
            <a:r>
              <a:rPr lang="en-US" sz="2400" dirty="0"/>
              <a:t>Present main themes of the empirical literature</a:t>
            </a:r>
          </a:p>
          <a:p>
            <a:pPr marL="285750" indent="-285750">
              <a:lnSpc>
                <a:spcPct val="200000"/>
              </a:lnSpc>
              <a:buFont typeface="Arial" panose="020B0604020202020204" pitchFamily="34" charset="0"/>
              <a:buChar char="•"/>
            </a:pPr>
            <a:r>
              <a:rPr lang="en-US" sz="2400" dirty="0"/>
              <a:t>State what was used for supportive literature</a:t>
            </a:r>
          </a:p>
          <a:p>
            <a:pPr marL="285750" indent="-285750">
              <a:lnSpc>
                <a:spcPct val="200000"/>
              </a:lnSpc>
              <a:buFont typeface="Arial" panose="020B0604020202020204" pitchFamily="34" charset="0"/>
              <a:buChar char="•"/>
            </a:pPr>
            <a:r>
              <a:rPr lang="en-US" sz="2400" dirty="0"/>
              <a:t>State theoretical framework that will support your project</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17</a:t>
            </a:fld>
            <a:endParaRPr lang="en-US" dirty="0"/>
          </a:p>
        </p:txBody>
      </p:sp>
    </p:spTree>
    <p:extLst>
      <p:ext uri="{BB962C8B-B14F-4D97-AF65-F5344CB8AC3E}">
        <p14:creationId xmlns:p14="http://schemas.microsoft.com/office/powerpoint/2010/main" val="3205994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Empirical Review of Literature: Theme One</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marL="285750" indent="-285750">
              <a:lnSpc>
                <a:spcPct val="200000"/>
              </a:lnSpc>
              <a:buFont typeface="Arial" panose="020B0604020202020204" pitchFamily="34" charset="0"/>
              <a:buChar char="•"/>
            </a:pPr>
            <a:r>
              <a:rPr lang="en-US" sz="2400" dirty="0"/>
              <a:t>In an organized manner, provide a summary in the bulleted form with proper APA citation of the findings on each theme as it relates to your project</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18</a:t>
            </a:fld>
            <a:endParaRPr lang="en-US" dirty="0"/>
          </a:p>
        </p:txBody>
      </p:sp>
    </p:spTree>
    <p:extLst>
      <p:ext uri="{BB962C8B-B14F-4D97-AF65-F5344CB8AC3E}">
        <p14:creationId xmlns:p14="http://schemas.microsoft.com/office/powerpoint/2010/main" val="2745777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Supporting Literature</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marL="285750" indent="-285750">
              <a:lnSpc>
                <a:spcPct val="200000"/>
              </a:lnSpc>
              <a:buFont typeface="Arial" panose="020B0604020202020204" pitchFamily="34" charset="0"/>
              <a:buChar char="•"/>
            </a:pPr>
            <a:r>
              <a:rPr lang="en-US" sz="2400" dirty="0"/>
              <a:t>In an organized manner, provide evidence that is considered as supporting literature as it relates to your project</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19</a:t>
            </a:fld>
            <a:endParaRPr lang="en-US" dirty="0"/>
          </a:p>
        </p:txBody>
      </p:sp>
    </p:spTree>
    <p:extLst>
      <p:ext uri="{BB962C8B-B14F-4D97-AF65-F5344CB8AC3E}">
        <p14:creationId xmlns:p14="http://schemas.microsoft.com/office/powerpoint/2010/main" val="2745146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BB914-F2AD-5C46-B73D-1FAD0E7D012B}"/>
              </a:ext>
            </a:extLst>
          </p:cNvPr>
          <p:cNvSpPr>
            <a:spLocks noGrp="1"/>
          </p:cNvSpPr>
          <p:nvPr>
            <p:ph type="ctrTitle"/>
          </p:nvPr>
        </p:nvSpPr>
        <p:spPr/>
        <p:txBody>
          <a:bodyPr/>
          <a:lstStyle/>
          <a:p>
            <a:r>
              <a:rPr lang="en-US" dirty="0">
                <a:latin typeface="Arial" panose="020B0604020202020204" pitchFamily="34" charset="0"/>
                <a:cs typeface="Arial" panose="020B0604020202020204" pitchFamily="34" charset="0"/>
              </a:rPr>
              <a:t>TITLE GOES HERE</a:t>
            </a:r>
          </a:p>
        </p:txBody>
      </p:sp>
      <p:sp>
        <p:nvSpPr>
          <p:cNvPr id="3" name="Subtitle 2">
            <a:extLst>
              <a:ext uri="{FF2B5EF4-FFF2-40B4-BE49-F238E27FC236}">
                <a16:creationId xmlns:a16="http://schemas.microsoft.com/office/drawing/2014/main" id="{465A911D-7DDA-DF4D-9455-5E0DBF2A738A}"/>
              </a:ext>
            </a:extLst>
          </p:cNvPr>
          <p:cNvSpPr>
            <a:spLocks noGrp="1"/>
          </p:cNvSpPr>
          <p:nvPr>
            <p:ph type="subTitle" idx="1"/>
          </p:nvPr>
        </p:nvSpPr>
        <p:spPr/>
        <p:txBody>
          <a:bodyPr/>
          <a:lstStyle/>
          <a:p>
            <a:r>
              <a:rPr lang="en-US" dirty="0">
                <a:latin typeface="Arial" panose="020B0604020202020204" pitchFamily="34" charset="0"/>
                <a:cs typeface="Arial" panose="020B0604020202020204" pitchFamily="34" charset="0"/>
              </a:rPr>
              <a:t>Your name</a:t>
            </a:r>
          </a:p>
          <a:p>
            <a:r>
              <a:rPr lang="en-US" dirty="0"/>
              <a:t>Regis College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9714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Supporting Theoretical Literature</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marL="342900" indent="-342900">
              <a:lnSpc>
                <a:spcPct val="200000"/>
              </a:lnSpc>
              <a:buFont typeface="Arial" panose="020B0604020202020204" pitchFamily="34" charset="0"/>
              <a:buChar char="•"/>
            </a:pPr>
            <a:r>
              <a:rPr lang="en-US" sz="2400" dirty="0"/>
              <a:t>In an organized manner, provide evidence that is supporting the use of the theoretical framework that relates to your project</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20</a:t>
            </a:fld>
            <a:endParaRPr lang="en-US" dirty="0"/>
          </a:p>
        </p:txBody>
      </p:sp>
    </p:spTree>
    <p:extLst>
      <p:ext uri="{BB962C8B-B14F-4D97-AF65-F5344CB8AC3E}">
        <p14:creationId xmlns:p14="http://schemas.microsoft.com/office/powerpoint/2010/main" val="3807218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Chapter III: Methodology</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marL="342900" indent="-342900">
              <a:lnSpc>
                <a:spcPct val="200000"/>
              </a:lnSpc>
              <a:buFont typeface="Arial" panose="020B0604020202020204" pitchFamily="34" charset="0"/>
              <a:buChar char="•"/>
            </a:pPr>
            <a:r>
              <a:rPr lang="en-US" sz="2400" dirty="0"/>
              <a:t>Discuss introduction</a:t>
            </a:r>
          </a:p>
          <a:p>
            <a:pPr marL="342900" indent="-342900">
              <a:lnSpc>
                <a:spcPct val="200000"/>
              </a:lnSpc>
              <a:buFont typeface="Arial" panose="020B0604020202020204" pitchFamily="34" charset="0"/>
              <a:buChar char="•"/>
            </a:pPr>
            <a:r>
              <a:rPr lang="en-US" sz="2400" dirty="0"/>
              <a:t>In a bulleted form present what this section includes </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21</a:t>
            </a:fld>
            <a:endParaRPr lang="en-US" dirty="0"/>
          </a:p>
        </p:txBody>
      </p:sp>
    </p:spTree>
    <p:extLst>
      <p:ext uri="{BB962C8B-B14F-4D97-AF65-F5344CB8AC3E}">
        <p14:creationId xmlns:p14="http://schemas.microsoft.com/office/powerpoint/2010/main" val="3687055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Project Design</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marL="285750" indent="-285750">
              <a:lnSpc>
                <a:spcPct val="200000"/>
              </a:lnSpc>
              <a:buFont typeface="Arial" panose="020B0604020202020204" pitchFamily="34" charset="0"/>
              <a:buChar char="•"/>
            </a:pPr>
            <a:r>
              <a:rPr lang="en-US" sz="2800" dirty="0"/>
              <a:t>Identify in a bulleted form what type of project design, most will be </a:t>
            </a:r>
          </a:p>
          <a:p>
            <a:pPr marL="742950" lvl="1" indent="-285750">
              <a:lnSpc>
                <a:spcPct val="200000"/>
              </a:lnSpc>
              <a:buFont typeface="Arial" panose="020B0604020202020204" pitchFamily="34" charset="0"/>
              <a:buChar char="•"/>
            </a:pPr>
            <a:r>
              <a:rPr lang="en-US" sz="2400" dirty="0">
                <a:latin typeface="Arial" panose="020B0604020202020204" pitchFamily="34" charset="0"/>
                <a:cs typeface="Arial" panose="020B0604020202020204" pitchFamily="34" charset="0"/>
              </a:rPr>
              <a:t>evidence-based project,</a:t>
            </a:r>
          </a:p>
          <a:p>
            <a:pPr marL="742950" lvl="1" indent="-285750">
              <a:lnSpc>
                <a:spcPct val="200000"/>
              </a:lnSpc>
              <a:buFont typeface="Arial" panose="020B0604020202020204" pitchFamily="34" charset="0"/>
              <a:buChar char="•"/>
            </a:pPr>
            <a:r>
              <a:rPr lang="en-US" sz="2400" dirty="0">
                <a:latin typeface="Arial" panose="020B0604020202020204" pitchFamily="34" charset="0"/>
                <a:cs typeface="Arial" panose="020B0604020202020204" pitchFamily="34" charset="0"/>
              </a:rPr>
              <a:t>quality improvement, or</a:t>
            </a:r>
          </a:p>
          <a:p>
            <a:pPr marL="742950" lvl="1" indent="-285750">
              <a:lnSpc>
                <a:spcPct val="200000"/>
              </a:lnSpc>
              <a:buFont typeface="Arial" panose="020B0604020202020204" pitchFamily="34" charset="0"/>
              <a:buChar char="•"/>
            </a:pPr>
            <a:r>
              <a:rPr lang="en-US" sz="2400" dirty="0">
                <a:latin typeface="Arial" panose="020B0604020202020204" pitchFamily="34" charset="0"/>
                <a:cs typeface="Arial" panose="020B0604020202020204" pitchFamily="34" charset="0"/>
              </a:rPr>
              <a:t>qualitative design.</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22</a:t>
            </a:fld>
            <a:endParaRPr lang="en-US" dirty="0"/>
          </a:p>
        </p:txBody>
      </p:sp>
    </p:spTree>
    <p:extLst>
      <p:ext uri="{BB962C8B-B14F-4D97-AF65-F5344CB8AC3E}">
        <p14:creationId xmlns:p14="http://schemas.microsoft.com/office/powerpoint/2010/main" val="3979990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Project Methods</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marL="285750" indent="-285750">
              <a:lnSpc>
                <a:spcPct val="200000"/>
              </a:lnSpc>
              <a:buFont typeface="Arial" panose="020B0604020202020204" pitchFamily="34" charset="0"/>
              <a:buChar char="•"/>
            </a:pPr>
            <a:r>
              <a:rPr lang="en-US" sz="2400" dirty="0"/>
              <a:t>Delineate each step of the evidence-based model chosen for your project</a:t>
            </a:r>
          </a:p>
          <a:p>
            <a:pPr marL="285750" indent="-285750">
              <a:lnSpc>
                <a:spcPct val="200000"/>
              </a:lnSpc>
              <a:buFont typeface="Arial" panose="020B0604020202020204" pitchFamily="34" charset="0"/>
              <a:buChar char="•"/>
            </a:pPr>
            <a:r>
              <a:rPr lang="en-US" sz="2400" dirty="0"/>
              <a:t>You should list all the steps on one slide as you did when presented the EBP model AND should have one to two steps per slide, detailing what each step includes (speak about it) and what you did to complete this step</a:t>
            </a:r>
          </a:p>
          <a:p>
            <a:pPr marL="285750" indent="-285750">
              <a:lnSpc>
                <a:spcPct val="200000"/>
              </a:lnSpc>
              <a:buFont typeface="Arial" panose="020B0604020202020204" pitchFamily="34" charset="0"/>
              <a:buChar char="•"/>
            </a:pPr>
            <a:r>
              <a:rPr lang="en-US" sz="2400" dirty="0"/>
              <a:t>Put in a bulleted format of what was done and what is the plan for the steps that have not been completed yet</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23</a:t>
            </a:fld>
            <a:endParaRPr lang="en-US" dirty="0"/>
          </a:p>
        </p:txBody>
      </p:sp>
    </p:spTree>
    <p:extLst>
      <p:ext uri="{BB962C8B-B14F-4D97-AF65-F5344CB8AC3E}">
        <p14:creationId xmlns:p14="http://schemas.microsoft.com/office/powerpoint/2010/main" val="3676137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Plan for Data Collection</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fontScale="92500"/>
          </a:bodyPr>
          <a:lstStyle/>
          <a:p>
            <a:pPr marL="285750" indent="-285750">
              <a:lnSpc>
                <a:spcPct val="200000"/>
              </a:lnSpc>
              <a:buFont typeface="Arial" panose="020B0604020202020204" pitchFamily="34" charset="0"/>
              <a:buChar char="•"/>
            </a:pPr>
            <a:r>
              <a:rPr lang="en-US" sz="2800" dirty="0"/>
              <a:t>This should be included in the slides detailing project methods, if not must create a separate slide</a:t>
            </a:r>
          </a:p>
          <a:p>
            <a:pPr marL="285750" indent="-285750">
              <a:lnSpc>
                <a:spcPct val="200000"/>
              </a:lnSpc>
              <a:buFont typeface="Arial" panose="020B0604020202020204" pitchFamily="34" charset="0"/>
              <a:buChar char="•"/>
            </a:pPr>
            <a:r>
              <a:rPr lang="en-US" sz="2800" dirty="0"/>
              <a:t>How is data collected? Will it be survey or interview? Will you be in person or virtual?</a:t>
            </a:r>
            <a:endParaRPr lang="en-US" sz="2400" dirty="0">
              <a:latin typeface="Arial" panose="020B0604020202020204" pitchFamily="34" charset="0"/>
              <a:cs typeface="Arial" panose="020B0604020202020204" pitchFamily="34" charset="0"/>
            </a:endParaRPr>
          </a:p>
          <a:p>
            <a:pPr marL="285750" indent="-285750">
              <a:lnSpc>
                <a:spcPct val="200000"/>
              </a:lnSpc>
              <a:buFont typeface="Arial" panose="020B0604020202020204" pitchFamily="34" charset="0"/>
              <a:buChar char="•"/>
            </a:pPr>
            <a:r>
              <a:rPr lang="en-US" sz="2800" dirty="0"/>
              <a:t>Who and when will collect the data?</a:t>
            </a:r>
          </a:p>
          <a:p>
            <a:pPr marL="285750" indent="-285750">
              <a:lnSpc>
                <a:spcPct val="200000"/>
              </a:lnSpc>
              <a:buFont typeface="Arial" panose="020B0604020202020204" pitchFamily="34" charset="0"/>
              <a:buChar char="•"/>
            </a:pPr>
            <a:r>
              <a:rPr lang="en-US" sz="2800" dirty="0"/>
              <a:t>Where will it be stored, how long will you keep it?</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24</a:t>
            </a:fld>
            <a:endParaRPr lang="en-US" dirty="0"/>
          </a:p>
        </p:txBody>
      </p:sp>
    </p:spTree>
    <p:extLst>
      <p:ext uri="{BB962C8B-B14F-4D97-AF65-F5344CB8AC3E}">
        <p14:creationId xmlns:p14="http://schemas.microsoft.com/office/powerpoint/2010/main" val="4270175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Practice Question</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algn="ctr">
              <a:lnSpc>
                <a:spcPct val="200000"/>
              </a:lnSpc>
            </a:pPr>
            <a:r>
              <a:rPr lang="en-US" sz="2400" dirty="0"/>
              <a:t>Please just state the question of the SPP project (this is your PICOT question) to bring the reader to the reason for this project</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25</a:t>
            </a:fld>
            <a:endParaRPr lang="en-US" dirty="0"/>
          </a:p>
        </p:txBody>
      </p:sp>
    </p:spTree>
    <p:extLst>
      <p:ext uri="{BB962C8B-B14F-4D97-AF65-F5344CB8AC3E}">
        <p14:creationId xmlns:p14="http://schemas.microsoft.com/office/powerpoint/2010/main" val="4110800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Sample</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marL="342900" indent="-342900">
              <a:lnSpc>
                <a:spcPct val="200000"/>
              </a:lnSpc>
              <a:buFont typeface="Arial" panose="020B0604020202020204" pitchFamily="34" charset="0"/>
              <a:buChar char="•"/>
            </a:pPr>
            <a:r>
              <a:rPr lang="en-US" sz="2400" dirty="0"/>
              <a:t>Sampling design</a:t>
            </a:r>
          </a:p>
          <a:p>
            <a:pPr marL="342900" indent="-342900">
              <a:lnSpc>
                <a:spcPct val="200000"/>
              </a:lnSpc>
              <a:buFont typeface="Arial" panose="020B0604020202020204" pitchFamily="34" charset="0"/>
              <a:buChar char="•"/>
            </a:pPr>
            <a:r>
              <a:rPr lang="en-US" sz="2400" dirty="0"/>
              <a:t>Sampling process</a:t>
            </a:r>
          </a:p>
          <a:p>
            <a:pPr marL="342900" indent="-342900">
              <a:lnSpc>
                <a:spcPct val="200000"/>
              </a:lnSpc>
              <a:buFont typeface="Arial" panose="020B0604020202020204" pitchFamily="34" charset="0"/>
              <a:buChar char="•"/>
            </a:pPr>
            <a:r>
              <a:rPr lang="en-US" sz="2400" dirty="0"/>
              <a:t>Inclusion and exclusion criteria</a:t>
            </a:r>
          </a:p>
          <a:p>
            <a:pPr marL="342900" indent="-342900">
              <a:lnSpc>
                <a:spcPct val="200000"/>
              </a:lnSpc>
              <a:buFont typeface="Arial" panose="020B0604020202020204" pitchFamily="34" charset="0"/>
              <a:buChar char="•"/>
            </a:pPr>
            <a:r>
              <a:rPr lang="en-US" sz="2400" dirty="0"/>
              <a:t>How was the sample size calculated?</a:t>
            </a:r>
          </a:p>
          <a:p>
            <a:pPr marL="342900" indent="-342900">
              <a:lnSpc>
                <a:spcPct val="200000"/>
              </a:lnSpc>
              <a:buFont typeface="Arial" panose="020B0604020202020204" pitchFamily="34" charset="0"/>
              <a:buChar char="•"/>
            </a:pPr>
            <a:r>
              <a:rPr lang="en-US" sz="2400" dirty="0"/>
              <a:t>What is anticipated response rate?</a:t>
            </a:r>
          </a:p>
          <a:p>
            <a:pPr marL="342900" indent="-342900">
              <a:lnSpc>
                <a:spcPct val="200000"/>
              </a:lnSpc>
              <a:buFont typeface="Arial" panose="020B0604020202020204" pitchFamily="34" charset="0"/>
              <a:buChar char="•"/>
            </a:pPr>
            <a:r>
              <a:rPr lang="en-US" sz="2400" dirty="0"/>
              <a:t>What are the reasons for possible attrition?</a:t>
            </a:r>
          </a:p>
          <a:p>
            <a:pPr>
              <a:lnSpc>
                <a:spcPct val="200000"/>
              </a:lnSpc>
            </a:pPr>
            <a:endParaRPr lang="en-US" sz="2400" dirty="0"/>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26</a:t>
            </a:fld>
            <a:endParaRPr lang="en-US" dirty="0"/>
          </a:p>
        </p:txBody>
      </p:sp>
    </p:spTree>
    <p:extLst>
      <p:ext uri="{BB962C8B-B14F-4D97-AF65-F5344CB8AC3E}">
        <p14:creationId xmlns:p14="http://schemas.microsoft.com/office/powerpoint/2010/main" val="576674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Setting</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marL="342900" indent="-342900">
              <a:buFont typeface="Arial" panose="020B0604020202020204" pitchFamily="34" charset="0"/>
              <a:buChar char="•"/>
            </a:pPr>
            <a:r>
              <a:rPr lang="en-US" sz="2400" dirty="0"/>
              <a:t>Describe the setting </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27</a:t>
            </a:fld>
            <a:endParaRPr lang="en-US" dirty="0"/>
          </a:p>
        </p:txBody>
      </p:sp>
    </p:spTree>
    <p:extLst>
      <p:ext uri="{BB962C8B-B14F-4D97-AF65-F5344CB8AC3E}">
        <p14:creationId xmlns:p14="http://schemas.microsoft.com/office/powerpoint/2010/main" val="108598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Informed Consent </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marL="285750" indent="-285750">
              <a:lnSpc>
                <a:spcPct val="200000"/>
              </a:lnSpc>
              <a:buFont typeface="Arial" panose="020B0604020202020204" pitchFamily="34" charset="0"/>
              <a:buChar char="•"/>
            </a:pPr>
            <a:r>
              <a:rPr lang="en-US" sz="2400" dirty="0"/>
              <a:t>Provide key point in a bulleted format and in detail describe the process</a:t>
            </a:r>
          </a:p>
          <a:p>
            <a:pPr marL="285750" indent="-285750">
              <a:lnSpc>
                <a:spcPct val="200000"/>
              </a:lnSpc>
              <a:buFont typeface="Arial" panose="020B0604020202020204" pitchFamily="34" charset="0"/>
              <a:buChar char="•"/>
            </a:pPr>
            <a:r>
              <a:rPr lang="en-US" sz="2400" dirty="0"/>
              <a:t>This includes Institutional Review Board (IRB)</a:t>
            </a:r>
          </a:p>
          <a:p>
            <a:pPr marL="285750" indent="-285750">
              <a:lnSpc>
                <a:spcPct val="200000"/>
              </a:lnSpc>
              <a:buFont typeface="Arial" panose="020B0604020202020204" pitchFamily="34" charset="0"/>
              <a:buChar char="•"/>
            </a:pPr>
            <a:r>
              <a:rPr lang="en-US" sz="2400" dirty="0"/>
              <a:t>A dedicated slide should be provided to the IRB</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28</a:t>
            </a:fld>
            <a:endParaRPr lang="en-US" dirty="0"/>
          </a:p>
        </p:txBody>
      </p:sp>
    </p:spTree>
    <p:extLst>
      <p:ext uri="{BB962C8B-B14F-4D97-AF65-F5344CB8AC3E}">
        <p14:creationId xmlns:p14="http://schemas.microsoft.com/office/powerpoint/2010/main" val="2799206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Ethical Considerations </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marL="285750" indent="-285750">
              <a:lnSpc>
                <a:spcPct val="200000"/>
              </a:lnSpc>
              <a:buFont typeface="Arial" panose="020B0604020202020204" pitchFamily="34" charset="0"/>
              <a:buChar char="•"/>
            </a:pPr>
            <a:r>
              <a:rPr lang="en-US" sz="2400" dirty="0"/>
              <a:t>Bulleted details in how the participant will be protected</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29</a:t>
            </a:fld>
            <a:endParaRPr lang="en-US" dirty="0"/>
          </a:p>
        </p:txBody>
      </p:sp>
    </p:spTree>
    <p:extLst>
      <p:ext uri="{BB962C8B-B14F-4D97-AF65-F5344CB8AC3E}">
        <p14:creationId xmlns:p14="http://schemas.microsoft.com/office/powerpoint/2010/main" val="3620727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Scholarly Practice Project Committee Members </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r>
              <a:rPr lang="en-US" sz="2400" b="1" dirty="0"/>
              <a:t>Full name, Credentials</a:t>
            </a:r>
          </a:p>
          <a:p>
            <a:r>
              <a:rPr lang="en-US" sz="2400" dirty="0"/>
              <a:t>Project Chair</a:t>
            </a:r>
          </a:p>
          <a:p>
            <a:r>
              <a:rPr lang="en-US" sz="2400" dirty="0"/>
              <a:t>Assistant Professor, Regis College</a:t>
            </a:r>
          </a:p>
          <a:p>
            <a:endParaRPr lang="en-US" sz="2400" dirty="0"/>
          </a:p>
          <a:p>
            <a:r>
              <a:rPr lang="en-US" sz="2400" b="1" dirty="0"/>
              <a:t>Full Name, Credentials</a:t>
            </a:r>
          </a:p>
          <a:p>
            <a:r>
              <a:rPr lang="en-US" sz="2400" dirty="0"/>
              <a:t>Second Reader, Method Expert</a:t>
            </a:r>
          </a:p>
          <a:p>
            <a:r>
              <a:rPr lang="en-US" sz="2400" dirty="0"/>
              <a:t>Title, Organization</a:t>
            </a:r>
          </a:p>
          <a:p>
            <a:endParaRPr lang="en-US" sz="2400" dirty="0"/>
          </a:p>
          <a:p>
            <a:r>
              <a:rPr lang="en-US" sz="2400" b="1" dirty="0"/>
              <a:t>Full Name, Credentials</a:t>
            </a:r>
          </a:p>
          <a:p>
            <a:r>
              <a:rPr lang="en-US" sz="2400" dirty="0"/>
              <a:t>Mentor, Content Expert</a:t>
            </a:r>
          </a:p>
          <a:p>
            <a:r>
              <a:rPr lang="en-US" sz="2400" dirty="0"/>
              <a:t>Title, Organization</a:t>
            </a:r>
          </a:p>
          <a:p>
            <a:endParaRPr lang="en-US" sz="2400" dirty="0"/>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3</a:t>
            </a:fld>
            <a:endParaRPr lang="en-US" dirty="0"/>
          </a:p>
        </p:txBody>
      </p:sp>
    </p:spTree>
    <p:extLst>
      <p:ext uri="{BB962C8B-B14F-4D97-AF65-F5344CB8AC3E}">
        <p14:creationId xmlns:p14="http://schemas.microsoft.com/office/powerpoint/2010/main" val="3327737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Evaluation of the Project: Variables  (if using)</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marL="285750" indent="-285750">
              <a:lnSpc>
                <a:spcPct val="200000"/>
              </a:lnSpc>
              <a:buFont typeface="Arial" panose="020B0604020202020204" pitchFamily="34" charset="0"/>
              <a:buChar char="•"/>
            </a:pPr>
            <a:r>
              <a:rPr lang="en-US" sz="2400" dirty="0"/>
              <a:t>Dependent</a:t>
            </a:r>
          </a:p>
          <a:p>
            <a:pPr marL="285750" indent="-285750">
              <a:lnSpc>
                <a:spcPct val="200000"/>
              </a:lnSpc>
              <a:buFont typeface="Arial" panose="020B0604020202020204" pitchFamily="34" charset="0"/>
              <a:buChar char="•"/>
            </a:pPr>
            <a:r>
              <a:rPr lang="en-US" sz="2400" dirty="0"/>
              <a:t>Independent </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30</a:t>
            </a:fld>
            <a:endParaRPr lang="en-US" dirty="0"/>
          </a:p>
        </p:txBody>
      </p:sp>
    </p:spTree>
    <p:extLst>
      <p:ext uri="{BB962C8B-B14F-4D97-AF65-F5344CB8AC3E}">
        <p14:creationId xmlns:p14="http://schemas.microsoft.com/office/powerpoint/2010/main" val="2559882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Evaluation of the Project: Tools and Instruments</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marL="285750" indent="-285750">
              <a:lnSpc>
                <a:spcPct val="200000"/>
              </a:lnSpc>
              <a:buFont typeface="Arial" panose="020B0604020202020204" pitchFamily="34" charset="0"/>
              <a:buChar char="•"/>
            </a:pPr>
            <a:r>
              <a:rPr lang="en-US" sz="2800" dirty="0"/>
              <a:t>List which tools and instruments will be used</a:t>
            </a:r>
          </a:p>
          <a:p>
            <a:pPr marL="742950" lvl="1" indent="-285750">
              <a:lnSpc>
                <a:spcPct val="200000"/>
              </a:lnSpc>
              <a:buFont typeface="Arial" panose="020B0604020202020204" pitchFamily="34" charset="0"/>
              <a:buChar char="•"/>
            </a:pPr>
            <a:r>
              <a:rPr lang="en-US" sz="2400" dirty="0">
                <a:latin typeface="Arial" panose="020B0604020202020204" pitchFamily="34" charset="0"/>
                <a:cs typeface="Arial" panose="020B0604020202020204" pitchFamily="34" charset="0"/>
              </a:rPr>
              <a:t>Title</a:t>
            </a:r>
          </a:p>
          <a:p>
            <a:pPr marL="742950" lvl="1" indent="-285750">
              <a:lnSpc>
                <a:spcPct val="200000"/>
              </a:lnSpc>
              <a:buFont typeface="Arial" panose="020B0604020202020204" pitchFamily="34" charset="0"/>
              <a:buChar char="•"/>
            </a:pPr>
            <a:r>
              <a:rPr lang="en-US" sz="2400" dirty="0">
                <a:latin typeface="Arial" panose="020B0604020202020204" pitchFamily="34" charset="0"/>
                <a:cs typeface="Arial" panose="020B0604020202020204" pitchFamily="34" charset="0"/>
              </a:rPr>
              <a:t>Author</a:t>
            </a:r>
          </a:p>
          <a:p>
            <a:pPr marL="742950" lvl="1" indent="-285750">
              <a:lnSpc>
                <a:spcPct val="200000"/>
              </a:lnSpc>
              <a:buFont typeface="Arial" panose="020B0604020202020204" pitchFamily="34" charset="0"/>
              <a:buChar char="•"/>
            </a:pPr>
            <a:r>
              <a:rPr lang="en-US" sz="2400" dirty="0">
                <a:latin typeface="Arial" panose="020B0604020202020204" pitchFamily="34" charset="0"/>
                <a:cs typeface="Arial" panose="020B0604020202020204" pitchFamily="34" charset="0"/>
              </a:rPr>
              <a:t>Year of publication</a:t>
            </a:r>
            <a:endParaRPr lang="en-US" sz="26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31</a:t>
            </a:fld>
            <a:endParaRPr lang="en-US" dirty="0"/>
          </a:p>
        </p:txBody>
      </p:sp>
    </p:spTree>
    <p:extLst>
      <p:ext uri="{BB962C8B-B14F-4D97-AF65-F5344CB8AC3E}">
        <p14:creationId xmlns:p14="http://schemas.microsoft.com/office/powerpoint/2010/main" val="3003361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Evaluation of the Project: Demographic Survey</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sz="2400" dirty="0"/>
              <a:t>Each item of the tool must be provided with the supportive evidence for the need </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32</a:t>
            </a:fld>
            <a:endParaRPr lang="en-US" dirty="0"/>
          </a:p>
        </p:txBody>
      </p:sp>
    </p:spTree>
    <p:extLst>
      <p:ext uri="{BB962C8B-B14F-4D97-AF65-F5344CB8AC3E}">
        <p14:creationId xmlns:p14="http://schemas.microsoft.com/office/powerpoint/2010/main" val="2741433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Evaluation of the Project</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marL="285750" indent="-285750">
              <a:lnSpc>
                <a:spcPct val="200000"/>
              </a:lnSpc>
              <a:buFont typeface="Arial" panose="020B0604020202020204" pitchFamily="34" charset="0"/>
              <a:buChar char="•"/>
            </a:pPr>
            <a:r>
              <a:rPr lang="en-US" sz="2800" dirty="0"/>
              <a:t>Provide the tool’s</a:t>
            </a:r>
          </a:p>
          <a:p>
            <a:pPr marL="742950" lvl="1" indent="-285750">
              <a:lnSpc>
                <a:spcPct val="200000"/>
              </a:lnSpc>
              <a:buFont typeface="Arial" panose="020B0604020202020204" pitchFamily="34" charset="0"/>
              <a:buChar char="•"/>
            </a:pPr>
            <a:r>
              <a:rPr lang="en-US" sz="2400" dirty="0">
                <a:latin typeface="Arial" panose="020B0604020202020204" pitchFamily="34" charset="0"/>
                <a:cs typeface="Arial" panose="020B0604020202020204" pitchFamily="34" charset="0"/>
              </a:rPr>
              <a:t>Name, author, date</a:t>
            </a:r>
          </a:p>
          <a:p>
            <a:pPr marL="742950" lvl="1" indent="-285750">
              <a:lnSpc>
                <a:spcPct val="200000"/>
              </a:lnSpc>
              <a:buFont typeface="Arial" panose="020B0604020202020204" pitchFamily="34" charset="0"/>
              <a:buChar char="•"/>
            </a:pPr>
            <a:r>
              <a:rPr lang="en-US" sz="2400" dirty="0">
                <a:latin typeface="Arial" panose="020B0604020202020204" pitchFamily="34" charset="0"/>
                <a:cs typeface="Arial" panose="020B0604020202020204" pitchFamily="34" charset="0"/>
              </a:rPr>
              <a:t>Modifications, if any</a:t>
            </a:r>
          </a:p>
          <a:p>
            <a:pPr marL="742950" lvl="1" indent="-285750">
              <a:lnSpc>
                <a:spcPct val="200000"/>
              </a:lnSpc>
              <a:buFont typeface="Arial" panose="020B0604020202020204" pitchFamily="34" charset="0"/>
              <a:buChar char="•"/>
            </a:pPr>
            <a:r>
              <a:rPr lang="en-US" sz="2400" dirty="0">
                <a:latin typeface="Arial" panose="020B0604020202020204" pitchFamily="34" charset="0"/>
                <a:cs typeface="Arial" panose="020B0604020202020204" pitchFamily="34" charset="0"/>
              </a:rPr>
              <a:t>Reliability</a:t>
            </a:r>
          </a:p>
          <a:p>
            <a:pPr marL="742950" lvl="1" indent="-285750">
              <a:lnSpc>
                <a:spcPct val="200000"/>
              </a:lnSpc>
              <a:buFont typeface="Arial" panose="020B0604020202020204" pitchFamily="34" charset="0"/>
              <a:buChar char="•"/>
            </a:pPr>
            <a:r>
              <a:rPr lang="en-US" sz="2400" dirty="0">
                <a:latin typeface="Arial" panose="020B0604020202020204" pitchFamily="34" charset="0"/>
                <a:cs typeface="Arial" panose="020B0604020202020204" pitchFamily="34" charset="0"/>
              </a:rPr>
              <a:t>Validity</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33</a:t>
            </a:fld>
            <a:endParaRPr lang="en-US" dirty="0"/>
          </a:p>
        </p:txBody>
      </p:sp>
    </p:spTree>
    <p:extLst>
      <p:ext uri="{BB962C8B-B14F-4D97-AF65-F5344CB8AC3E}">
        <p14:creationId xmlns:p14="http://schemas.microsoft.com/office/powerpoint/2010/main" val="3969873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Data Analysis</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lnSpcReduction="10000"/>
          </a:bodyPr>
          <a:lstStyle/>
          <a:p>
            <a:pPr marL="285750" indent="-285750">
              <a:lnSpc>
                <a:spcPct val="160000"/>
              </a:lnSpc>
              <a:buFont typeface="Arial" panose="020B0604020202020204" pitchFamily="34" charset="0"/>
              <a:buChar char="•"/>
            </a:pPr>
            <a:r>
              <a:rPr lang="en-US" sz="2800" dirty="0"/>
              <a:t>Describe statistics to summarize the sample’s demographic characteristics</a:t>
            </a:r>
          </a:p>
          <a:p>
            <a:pPr marL="285750" indent="-285750">
              <a:lnSpc>
                <a:spcPct val="160000"/>
              </a:lnSpc>
              <a:buFont typeface="Arial" panose="020B0604020202020204" pitchFamily="34" charset="0"/>
              <a:buChar char="•"/>
            </a:pPr>
            <a:r>
              <a:rPr lang="en-US" sz="2800" dirty="0"/>
              <a:t>If quantitative, statistics used to answer the research question? </a:t>
            </a:r>
          </a:p>
          <a:p>
            <a:pPr marL="742950" lvl="1" indent="-285750">
              <a:lnSpc>
                <a:spcPct val="160000"/>
              </a:lnSpc>
              <a:buFont typeface="Arial" panose="020B0604020202020204" pitchFamily="34" charset="0"/>
              <a:buChar char="•"/>
            </a:pPr>
            <a:r>
              <a:rPr lang="en-US" sz="2400" dirty="0">
                <a:latin typeface="Arial" panose="020B0604020202020204" pitchFamily="34" charset="0"/>
                <a:cs typeface="Arial" panose="020B0604020202020204" pitchFamily="34" charset="0"/>
              </a:rPr>
              <a:t>Technology used should be listed</a:t>
            </a:r>
          </a:p>
          <a:p>
            <a:pPr marL="285750" indent="-285750">
              <a:lnSpc>
                <a:spcPct val="160000"/>
              </a:lnSpc>
              <a:buFont typeface="Arial" panose="020B0604020202020204" pitchFamily="34" charset="0"/>
              <a:buChar char="•"/>
            </a:pPr>
            <a:r>
              <a:rPr lang="en-US" sz="2800" dirty="0"/>
              <a:t>If qualitative, method analysis</a:t>
            </a:r>
          </a:p>
          <a:p>
            <a:pPr marL="285750" indent="-285750">
              <a:lnSpc>
                <a:spcPct val="160000"/>
              </a:lnSpc>
              <a:buFont typeface="Arial" panose="020B0604020202020204" pitchFamily="34" charset="0"/>
              <a:buChar char="•"/>
            </a:pPr>
            <a:r>
              <a:rPr lang="en-US" sz="2800" dirty="0"/>
              <a:t>Control for confounding variables?</a:t>
            </a:r>
          </a:p>
          <a:p>
            <a:pPr marL="285750" indent="-285750">
              <a:lnSpc>
                <a:spcPct val="160000"/>
              </a:lnSpc>
              <a:buFont typeface="Arial" panose="020B0604020202020204" pitchFamily="34" charset="0"/>
              <a:buChar char="•"/>
            </a:pPr>
            <a:r>
              <a:rPr lang="en-US" sz="2800" dirty="0"/>
              <a:t>Detail plan of how the data will be analyzed</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34</a:t>
            </a:fld>
            <a:endParaRPr lang="en-US" dirty="0"/>
          </a:p>
        </p:txBody>
      </p:sp>
    </p:spTree>
    <p:extLst>
      <p:ext uri="{BB962C8B-B14F-4D97-AF65-F5344CB8AC3E}">
        <p14:creationId xmlns:p14="http://schemas.microsoft.com/office/powerpoint/2010/main" val="860597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Timetable</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r>
              <a:rPr lang="en-US" sz="2400" dirty="0"/>
              <a:t>In APA table format present the timeline of the project</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35</a:t>
            </a:fld>
            <a:endParaRPr lang="en-US" dirty="0"/>
          </a:p>
        </p:txBody>
      </p:sp>
    </p:spTree>
    <p:extLst>
      <p:ext uri="{BB962C8B-B14F-4D97-AF65-F5344CB8AC3E}">
        <p14:creationId xmlns:p14="http://schemas.microsoft.com/office/powerpoint/2010/main" val="2896935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Limitations</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marL="342900" indent="-342900">
              <a:buFont typeface="Arial" panose="020B0604020202020204" pitchFamily="34" charset="0"/>
              <a:buChar char="•"/>
            </a:pPr>
            <a:r>
              <a:rPr lang="en-US" sz="2400" dirty="0"/>
              <a:t>In bulleted format list the anticipated limitations to the project</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36</a:t>
            </a:fld>
            <a:endParaRPr lang="en-US" dirty="0"/>
          </a:p>
        </p:txBody>
      </p:sp>
    </p:spTree>
    <p:extLst>
      <p:ext uri="{BB962C8B-B14F-4D97-AF65-F5344CB8AC3E}">
        <p14:creationId xmlns:p14="http://schemas.microsoft.com/office/powerpoint/2010/main" val="4263636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Dissemination</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marL="285750" indent="-285750">
              <a:lnSpc>
                <a:spcPct val="200000"/>
              </a:lnSpc>
              <a:buFont typeface="Arial" panose="020B0604020202020204" pitchFamily="34" charset="0"/>
              <a:buChar char="•"/>
            </a:pPr>
            <a:r>
              <a:rPr lang="en-US" sz="2400" dirty="0"/>
              <a:t>Please list in a bulleted format considerations of your project’s results dissemination</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37</a:t>
            </a:fld>
            <a:endParaRPr lang="en-US" dirty="0"/>
          </a:p>
        </p:txBody>
      </p:sp>
    </p:spTree>
    <p:extLst>
      <p:ext uri="{BB962C8B-B14F-4D97-AF65-F5344CB8AC3E}">
        <p14:creationId xmlns:p14="http://schemas.microsoft.com/office/powerpoint/2010/main" val="1531128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References </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lstStyle/>
          <a:p>
            <a:endParaRPr lang="en-US" dirty="0"/>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38</a:t>
            </a:fld>
            <a:endParaRPr lang="en-US" dirty="0"/>
          </a:p>
        </p:txBody>
      </p:sp>
    </p:spTree>
    <p:extLst>
      <p:ext uri="{BB962C8B-B14F-4D97-AF65-F5344CB8AC3E}">
        <p14:creationId xmlns:p14="http://schemas.microsoft.com/office/powerpoint/2010/main" val="23877316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Questions and Acknowledgement</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lstStyle/>
          <a:p>
            <a:endParaRPr lang="en-US" dirty="0"/>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39</a:t>
            </a:fld>
            <a:endParaRPr lang="en-US" dirty="0"/>
          </a:p>
        </p:txBody>
      </p:sp>
    </p:spTree>
    <p:extLst>
      <p:ext uri="{BB962C8B-B14F-4D97-AF65-F5344CB8AC3E}">
        <p14:creationId xmlns:p14="http://schemas.microsoft.com/office/powerpoint/2010/main" val="2939072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DF2EC-6884-D94A-873B-94CE4E9669C3}"/>
              </a:ext>
            </a:extLst>
          </p:cNvPr>
          <p:cNvSpPr>
            <a:spLocks noGrp="1"/>
          </p:cNvSpPr>
          <p:nvPr>
            <p:ph type="title"/>
          </p:nvPr>
        </p:nvSpPr>
        <p:spPr/>
        <p:txBody>
          <a:bodyPr/>
          <a:lstStyle/>
          <a:p>
            <a:r>
              <a:rPr lang="en-US" dirty="0"/>
              <a:t>Here you could add a picture or a quote that either represents your project or provided motivation</a:t>
            </a:r>
          </a:p>
        </p:txBody>
      </p:sp>
      <p:sp>
        <p:nvSpPr>
          <p:cNvPr id="3" name="Slide Number Placeholder 2">
            <a:extLst>
              <a:ext uri="{FF2B5EF4-FFF2-40B4-BE49-F238E27FC236}">
                <a16:creationId xmlns:a16="http://schemas.microsoft.com/office/drawing/2014/main" id="{33081AE5-EEF5-184F-9BD0-76B1D3C21543}"/>
              </a:ext>
            </a:extLst>
          </p:cNvPr>
          <p:cNvSpPr>
            <a:spLocks noGrp="1"/>
          </p:cNvSpPr>
          <p:nvPr>
            <p:ph type="sldNum" sz="quarter" idx="12"/>
          </p:nvPr>
        </p:nvSpPr>
        <p:spPr/>
        <p:txBody>
          <a:bodyPr/>
          <a:lstStyle/>
          <a:p>
            <a:fld id="{98B8C7A4-C360-8642-B75B-C27E4AF34731}" type="slidenum">
              <a:rPr lang="en-US" smtClean="0"/>
              <a:pPr/>
              <a:t>4</a:t>
            </a:fld>
            <a:endParaRPr lang="en-US" dirty="0"/>
          </a:p>
        </p:txBody>
      </p:sp>
    </p:spTree>
    <p:extLst>
      <p:ext uri="{BB962C8B-B14F-4D97-AF65-F5344CB8AC3E}">
        <p14:creationId xmlns:p14="http://schemas.microsoft.com/office/powerpoint/2010/main" val="27018228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32371D2-8BBC-C540-9EE8-596A3BC17555}"/>
              </a:ext>
            </a:extLst>
          </p:cNvPr>
          <p:cNvPicPr>
            <a:picLocks noGrp="1" noChangeAspect="1"/>
          </p:cNvPicPr>
          <p:nvPr>
            <p:ph type="pic" sz="quarter" idx="15"/>
          </p:nvPr>
        </p:nvPicPr>
        <p:blipFill>
          <a:blip r:embed="rId2"/>
          <a:srcRect l="16349" r="16349"/>
          <a:stretch>
            <a:fillRect/>
          </a:stretch>
        </p:blipFill>
        <p:spPr/>
      </p:pic>
      <p:sp>
        <p:nvSpPr>
          <p:cNvPr id="3" name="Text Placeholder 2">
            <a:extLst>
              <a:ext uri="{FF2B5EF4-FFF2-40B4-BE49-F238E27FC236}">
                <a16:creationId xmlns:a16="http://schemas.microsoft.com/office/drawing/2014/main" id="{5456B79A-8EF9-B043-854F-447BEC615BB7}"/>
              </a:ext>
            </a:extLst>
          </p:cNvPr>
          <p:cNvSpPr>
            <a:spLocks noGrp="1"/>
          </p:cNvSpPr>
          <p:nvPr>
            <p:ph type="body" sz="half" idx="2"/>
          </p:nvPr>
        </p:nvSpPr>
        <p:spPr/>
        <p:txBody>
          <a:bodyPr/>
          <a:lstStyle/>
          <a:p>
            <a:endParaRPr lang="en-US" dirty="0"/>
          </a:p>
        </p:txBody>
      </p:sp>
      <p:sp>
        <p:nvSpPr>
          <p:cNvPr id="4" name="Text Placeholder 3">
            <a:extLst>
              <a:ext uri="{FF2B5EF4-FFF2-40B4-BE49-F238E27FC236}">
                <a16:creationId xmlns:a16="http://schemas.microsoft.com/office/drawing/2014/main" id="{65B117BD-3EF6-5B49-A66B-A1D568F89EA0}"/>
              </a:ext>
            </a:extLst>
          </p:cNvPr>
          <p:cNvSpPr>
            <a:spLocks noGrp="1"/>
          </p:cNvSpPr>
          <p:nvPr>
            <p:ph type="body" sz="half" idx="14"/>
          </p:nvPr>
        </p:nvSpPr>
        <p:spPr/>
        <p:txBody>
          <a:bodyPr/>
          <a:lstStyle/>
          <a:p>
            <a:endParaRPr lang="en-US" dirty="0"/>
          </a:p>
        </p:txBody>
      </p:sp>
    </p:spTree>
    <p:extLst>
      <p:ext uri="{BB962C8B-B14F-4D97-AF65-F5344CB8AC3E}">
        <p14:creationId xmlns:p14="http://schemas.microsoft.com/office/powerpoint/2010/main" val="19341765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FFBCB-B935-B844-B28D-D79C51A94E5F}"/>
              </a:ext>
            </a:extLst>
          </p:cNvPr>
          <p:cNvSpPr>
            <a:spLocks noGrp="1"/>
          </p:cNvSpPr>
          <p:nvPr>
            <p:ph type="title"/>
          </p:nvPr>
        </p:nvSpPr>
        <p:spPr>
          <a:xfrm>
            <a:off x="200985" y="875153"/>
            <a:ext cx="11781865" cy="912825"/>
          </a:xfrm>
        </p:spPr>
        <p:txBody>
          <a:bodyPr/>
          <a:lstStyle/>
          <a:p>
            <a:r>
              <a:rPr lang="en-US" dirty="0"/>
              <a:t>Big title slide option</a:t>
            </a:r>
          </a:p>
        </p:txBody>
      </p:sp>
      <p:pic>
        <p:nvPicPr>
          <p:cNvPr id="6" name="Picture 5">
            <a:extLst>
              <a:ext uri="{FF2B5EF4-FFF2-40B4-BE49-F238E27FC236}">
                <a16:creationId xmlns:a16="http://schemas.microsoft.com/office/drawing/2014/main" id="{87F3F3F5-4C42-C84E-81E0-09CEC7F55034}"/>
              </a:ext>
            </a:extLst>
          </p:cNvPr>
          <p:cNvPicPr>
            <a:picLocks noChangeAspect="1"/>
          </p:cNvPicPr>
          <p:nvPr/>
        </p:nvPicPr>
        <p:blipFill rotWithShape="1">
          <a:blip r:embed="rId2"/>
          <a:srcRect l="1862" t="31456" r="5028" b="33488"/>
          <a:stretch/>
        </p:blipFill>
        <p:spPr>
          <a:xfrm>
            <a:off x="0" y="2267712"/>
            <a:ext cx="12192000" cy="4590288"/>
          </a:xfrm>
          <a:prstGeom prst="rect">
            <a:avLst/>
          </a:prstGeom>
        </p:spPr>
      </p:pic>
      <p:sp>
        <p:nvSpPr>
          <p:cNvPr id="7" name="Slide Number Placeholder 6">
            <a:extLst>
              <a:ext uri="{FF2B5EF4-FFF2-40B4-BE49-F238E27FC236}">
                <a16:creationId xmlns:a16="http://schemas.microsoft.com/office/drawing/2014/main" id="{645E3412-681C-7C4F-9386-D3642C6AA363}"/>
              </a:ext>
            </a:extLst>
          </p:cNvPr>
          <p:cNvSpPr>
            <a:spLocks noGrp="1"/>
          </p:cNvSpPr>
          <p:nvPr>
            <p:ph type="sldNum" sz="quarter" idx="12"/>
          </p:nvPr>
        </p:nvSpPr>
        <p:spPr/>
        <p:txBody>
          <a:bodyPr/>
          <a:lstStyle/>
          <a:p>
            <a:fld id="{98B8C7A4-C360-8642-B75B-C27E4AF34731}" type="slidenum">
              <a:rPr lang="en-US" smtClean="0"/>
              <a:pPr/>
              <a:t>41</a:t>
            </a:fld>
            <a:endParaRPr lang="en-US" dirty="0"/>
          </a:p>
        </p:txBody>
      </p:sp>
    </p:spTree>
    <p:extLst>
      <p:ext uri="{BB962C8B-B14F-4D97-AF65-F5344CB8AC3E}">
        <p14:creationId xmlns:p14="http://schemas.microsoft.com/office/powerpoint/2010/main" val="11242676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977F35-87DD-6B46-ACB3-7E1BD49389D7}"/>
              </a:ext>
            </a:extLst>
          </p:cNvPr>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639585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Definitions</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marL="342900" indent="-342900">
              <a:buFont typeface="Arial" panose="020B0604020202020204" pitchFamily="34" charset="0"/>
              <a:buChar char="•"/>
            </a:pPr>
            <a:r>
              <a:rPr lang="en-US" sz="2400" dirty="0"/>
              <a:t>Provide key definitions here with proper citations</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5</a:t>
            </a:fld>
            <a:endParaRPr lang="en-US" dirty="0"/>
          </a:p>
        </p:txBody>
      </p:sp>
    </p:spTree>
    <p:extLst>
      <p:ext uri="{BB962C8B-B14F-4D97-AF65-F5344CB8AC3E}">
        <p14:creationId xmlns:p14="http://schemas.microsoft.com/office/powerpoint/2010/main" val="1337680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Slide flow</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marL="342900" indent="-342900">
              <a:lnSpc>
                <a:spcPct val="200000"/>
              </a:lnSpc>
              <a:buFont typeface="Arial" panose="020B0604020202020204" pitchFamily="34" charset="0"/>
              <a:buChar char="•"/>
            </a:pPr>
            <a:r>
              <a:rPr lang="en-US" sz="2800" dirty="0"/>
              <a:t>Your slides should follow the headers within your manuscript</a:t>
            </a:r>
          </a:p>
          <a:p>
            <a:pPr marL="342900" indent="-342900">
              <a:lnSpc>
                <a:spcPct val="200000"/>
              </a:lnSpc>
              <a:buFont typeface="Arial" panose="020B0604020202020204" pitchFamily="34" charset="0"/>
              <a:buChar char="•"/>
            </a:pPr>
            <a:r>
              <a:rPr lang="en-US" sz="2800" dirty="0"/>
              <a:t>Examples below may not be inclusive or align with your paper</a:t>
            </a:r>
          </a:p>
          <a:p>
            <a:pPr marL="800100" lvl="1" indent="-342900">
              <a:lnSpc>
                <a:spcPct val="200000"/>
              </a:lnSpc>
              <a:buFont typeface="Arial" panose="020B0604020202020204" pitchFamily="34" charset="0"/>
              <a:buChar char="•"/>
            </a:pPr>
            <a:r>
              <a:rPr lang="en-US" sz="2400" dirty="0">
                <a:latin typeface="Arial" panose="020B0604020202020204" pitchFamily="34" charset="0"/>
                <a:cs typeface="Arial" panose="020B0604020202020204" pitchFamily="34" charset="0"/>
              </a:rPr>
              <a:t>Please follow your manuscript for headings</a:t>
            </a:r>
          </a:p>
          <a:p>
            <a:pPr marL="342900" indent="-342900">
              <a:lnSpc>
                <a:spcPct val="200000"/>
              </a:lnSpc>
              <a:buFont typeface="Arial" panose="020B0604020202020204" pitchFamily="34" charset="0"/>
              <a:buChar char="•"/>
            </a:pPr>
            <a:r>
              <a:rPr lang="en-US" sz="2800" dirty="0"/>
              <a:t>Slides must contain prompts for you to speak about</a:t>
            </a:r>
          </a:p>
          <a:p>
            <a:pPr marL="342900" indent="-342900">
              <a:lnSpc>
                <a:spcPct val="200000"/>
              </a:lnSpc>
              <a:buFont typeface="Arial" panose="020B0604020202020204" pitchFamily="34" charset="0"/>
              <a:buChar char="•"/>
            </a:pPr>
            <a:r>
              <a:rPr lang="en-US" sz="2800" dirty="0"/>
              <a:t>Do not put paragraphs of information on the slides</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6</a:t>
            </a:fld>
            <a:endParaRPr lang="en-US" dirty="0"/>
          </a:p>
        </p:txBody>
      </p:sp>
    </p:spTree>
    <p:extLst>
      <p:ext uri="{BB962C8B-B14F-4D97-AF65-F5344CB8AC3E}">
        <p14:creationId xmlns:p14="http://schemas.microsoft.com/office/powerpoint/2010/main" val="2633556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Chapter I: Introduction</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marL="342900" indent="-342900">
              <a:buFont typeface="Arial" panose="020B0604020202020204" pitchFamily="34" charset="0"/>
              <a:buChar char="•"/>
            </a:pPr>
            <a:r>
              <a:rPr lang="en-US" sz="2400" dirty="0"/>
              <a:t>Bulleted short statements that will prompt you to discuss your introduction</a:t>
            </a:r>
          </a:p>
          <a:p>
            <a:pPr marL="342900" indent="-342900">
              <a:buFont typeface="Arial" panose="020B0604020202020204" pitchFamily="34" charset="0"/>
              <a:buChar char="•"/>
            </a:pPr>
            <a:r>
              <a:rPr lang="en-US" sz="2400" dirty="0"/>
              <a:t>Please cite the work appropriately, using APA 7 format (American Psychological Association [APA], 2020)</a:t>
            </a:r>
          </a:p>
          <a:p>
            <a:pPr marL="342900" indent="-342900">
              <a:buFont typeface="Arial" panose="020B0604020202020204" pitchFamily="34" charset="0"/>
              <a:buChar char="•"/>
            </a:pPr>
            <a:r>
              <a:rPr lang="en-US" sz="2400" dirty="0"/>
              <a:t>Citations could be in a slightly lighter font color and as small as font size 16 </a:t>
            </a:r>
            <a:r>
              <a:rPr lang="en-US" sz="1800" dirty="0">
                <a:solidFill>
                  <a:schemeClr val="bg2">
                    <a:lumMod val="50000"/>
                  </a:schemeClr>
                </a:solidFill>
              </a:rPr>
              <a:t>(APA, 2020)</a:t>
            </a:r>
            <a:r>
              <a:rPr lang="en-US" sz="2400" dirty="0"/>
              <a:t> </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7</a:t>
            </a:fld>
            <a:endParaRPr lang="en-US" dirty="0"/>
          </a:p>
        </p:txBody>
      </p:sp>
    </p:spTree>
    <p:extLst>
      <p:ext uri="{BB962C8B-B14F-4D97-AF65-F5344CB8AC3E}">
        <p14:creationId xmlns:p14="http://schemas.microsoft.com/office/powerpoint/2010/main" val="3706331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Background</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marL="342900" indent="-342900">
              <a:buFont typeface="Arial" panose="020B0604020202020204" pitchFamily="34" charset="0"/>
              <a:buChar char="•"/>
            </a:pPr>
            <a:r>
              <a:rPr lang="en-US" sz="2400" dirty="0"/>
              <a:t>Use bulleted short statements to present the summary of key points</a:t>
            </a:r>
          </a:p>
          <a:p>
            <a:pPr marL="342900" indent="-342900">
              <a:buFont typeface="Arial" panose="020B0604020202020204" pitchFamily="34" charset="0"/>
              <a:buChar char="•"/>
            </a:pPr>
            <a:r>
              <a:rPr lang="en-US" sz="2400" dirty="0"/>
              <a:t>Background should have a single slide for each subheading </a:t>
            </a:r>
          </a:p>
          <a:p>
            <a:pPr marL="342900" indent="-342900">
              <a:buFont typeface="Arial" panose="020B0604020202020204" pitchFamily="34" charset="0"/>
              <a:buChar char="•"/>
            </a:pPr>
            <a:r>
              <a:rPr lang="en-US" sz="2400" dirty="0"/>
              <a:t>Try to provide no more than 8-10 slides on the background for the proposal hearing</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8</a:t>
            </a:fld>
            <a:endParaRPr lang="en-US" dirty="0"/>
          </a:p>
        </p:txBody>
      </p:sp>
    </p:spTree>
    <p:extLst>
      <p:ext uri="{BB962C8B-B14F-4D97-AF65-F5344CB8AC3E}">
        <p14:creationId xmlns:p14="http://schemas.microsoft.com/office/powerpoint/2010/main" val="548325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7F8B-CB88-3043-AB09-27D642DA1174}"/>
              </a:ext>
            </a:extLst>
          </p:cNvPr>
          <p:cNvSpPr>
            <a:spLocks noGrp="1"/>
          </p:cNvSpPr>
          <p:nvPr>
            <p:ph type="title"/>
          </p:nvPr>
        </p:nvSpPr>
        <p:spPr/>
        <p:txBody>
          <a:bodyPr>
            <a:normAutofit/>
          </a:bodyPr>
          <a:lstStyle/>
          <a:p>
            <a:r>
              <a:rPr lang="en-US" dirty="0"/>
              <a:t>Significance</a:t>
            </a:r>
          </a:p>
        </p:txBody>
      </p:sp>
      <p:sp>
        <p:nvSpPr>
          <p:cNvPr id="3" name="Text Placeholder 2">
            <a:extLst>
              <a:ext uri="{FF2B5EF4-FFF2-40B4-BE49-F238E27FC236}">
                <a16:creationId xmlns:a16="http://schemas.microsoft.com/office/drawing/2014/main" id="{D79081C8-B10D-5C49-AF37-7B864B9AE64D}"/>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sz="2400" dirty="0"/>
              <a:t>Please provide key points for each level of nursing significance</a:t>
            </a:r>
          </a:p>
          <a:p>
            <a:pPr marL="285750" indent="-285750">
              <a:buFont typeface="Arial" panose="020B0604020202020204" pitchFamily="34" charset="0"/>
              <a:buChar char="•"/>
            </a:pPr>
            <a:r>
              <a:rPr lang="en-US" sz="2400" dirty="0"/>
              <a:t>You should have four slides (research, education, leadership, practice) </a:t>
            </a:r>
          </a:p>
        </p:txBody>
      </p:sp>
      <p:sp>
        <p:nvSpPr>
          <p:cNvPr id="5" name="Rectangle 4">
            <a:extLst>
              <a:ext uri="{FF2B5EF4-FFF2-40B4-BE49-F238E27FC236}">
                <a16:creationId xmlns:a16="http://schemas.microsoft.com/office/drawing/2014/main" id="{98EE0F00-0801-7149-99B0-5596440702DE}"/>
              </a:ext>
            </a:extLst>
          </p:cNvPr>
          <p:cNvSpPr/>
          <p:nvPr/>
        </p:nvSpPr>
        <p:spPr>
          <a:xfrm>
            <a:off x="506322" y="952383"/>
            <a:ext cx="1894185" cy="60957"/>
          </a:xfrm>
          <a:prstGeom prst="rect">
            <a:avLst/>
          </a:prstGeom>
          <a:solidFill>
            <a:srgbClr val="A522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F33CD4D-7CE8-784D-8179-9509AAEBD89E}"/>
              </a:ext>
            </a:extLst>
          </p:cNvPr>
          <p:cNvSpPr>
            <a:spLocks noGrp="1"/>
          </p:cNvSpPr>
          <p:nvPr>
            <p:ph type="sldNum" sz="quarter" idx="12"/>
          </p:nvPr>
        </p:nvSpPr>
        <p:spPr/>
        <p:txBody>
          <a:bodyPr/>
          <a:lstStyle/>
          <a:p>
            <a:fld id="{98B8C7A4-C360-8642-B75B-C27E4AF34731}" type="slidenum">
              <a:rPr lang="en-US" smtClean="0"/>
              <a:pPr/>
              <a:t>9</a:t>
            </a:fld>
            <a:endParaRPr lang="en-US" dirty="0"/>
          </a:p>
        </p:txBody>
      </p:sp>
    </p:spTree>
    <p:extLst>
      <p:ext uri="{BB962C8B-B14F-4D97-AF65-F5344CB8AC3E}">
        <p14:creationId xmlns:p14="http://schemas.microsoft.com/office/powerpoint/2010/main" val="3265190807"/>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is-powerpoint-template [Read-Only]" id="{A685EDCC-FC06-4FB6-998B-397868304086}" vid="{37E548C2-6692-4120-83A0-E27C2D9F36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789B63A082ED4B8CC49A816F3A5F51" ma:contentTypeVersion="29" ma:contentTypeDescription="Create a new document." ma:contentTypeScope="" ma:versionID="f61fd677d27ad81aa0fb7b719c545ab3">
  <xsd:schema xmlns:xsd="http://www.w3.org/2001/XMLSchema" xmlns:xs="http://www.w3.org/2001/XMLSchema" xmlns:p="http://schemas.microsoft.com/office/2006/metadata/properties" xmlns:ns3="79327be4-96a0-4960-a386-1eb1c68754e5" xmlns:ns4="5bc4e1b0-55c0-459e-a6b8-7313108d1c39" targetNamespace="http://schemas.microsoft.com/office/2006/metadata/properties" ma:root="true" ma:fieldsID="398c0a569132ffc72c96c61d1a84b818" ns3:_="" ns4:_="">
    <xsd:import namespace="79327be4-96a0-4960-a386-1eb1c68754e5"/>
    <xsd:import namespace="5bc4e1b0-55c0-459e-a6b8-7313108d1c3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NotebookType" minOccurs="0"/>
                <xsd:element ref="ns3:FolderType" minOccurs="0"/>
                <xsd:element ref="ns3:Owner" minOccurs="0"/>
                <xsd:element ref="ns3:DefaultSectionNames" minOccurs="0"/>
                <xsd:element ref="ns3:Templates" minOccurs="0"/>
                <xsd:element ref="ns3:CultureName" minOccurs="0"/>
                <xsd:element ref="ns3:AppVersion" minOccurs="0"/>
                <xsd:element ref="ns3:TeamsChannelId"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MediaServiceEventHashCode" minOccurs="0"/>
                <xsd:element ref="ns3:MediaServiceGenerationTim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327be4-96a0-4960-a386-1eb1c68754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NotebookType" ma:index="16" nillable="true" ma:displayName="Notebook Type" ma:internalName="NotebookType">
      <xsd:simpleType>
        <xsd:restriction base="dms:Text"/>
      </xsd:simpleType>
    </xsd:element>
    <xsd:element name="FolderType" ma:index="17" nillable="true" ma:displayName="Folder Type" ma:internalName="FolderType">
      <xsd:simpleType>
        <xsd:restriction base="dms:Text"/>
      </xsd:simpleType>
    </xsd:element>
    <xsd:element name="Owner" ma:index="18"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9" nillable="true" ma:displayName="Default Section Names" ma:internalName="DefaultSectionNames">
      <xsd:simpleType>
        <xsd:restriction base="dms:Note">
          <xsd:maxLength value="255"/>
        </xsd:restriction>
      </xsd:simpleType>
    </xsd:element>
    <xsd:element name="Templates" ma:index="20" nillable="true" ma:displayName="Templates" ma:internalName="Templates">
      <xsd:simpleType>
        <xsd:restriction base="dms:Note">
          <xsd:maxLength value="255"/>
        </xsd:restriction>
      </xsd:simpleType>
    </xsd:element>
    <xsd:element name="CultureName" ma:index="21" nillable="true" ma:displayName="Culture Name" ma:internalName="CultureName">
      <xsd:simpleType>
        <xsd:restriction base="dms:Text"/>
      </xsd:simpleType>
    </xsd:element>
    <xsd:element name="AppVersion" ma:index="22" nillable="true" ma:displayName="App Version" ma:internalName="AppVersion">
      <xsd:simpleType>
        <xsd:restriction base="dms:Text"/>
      </xsd:simpleType>
    </xsd:element>
    <xsd:element name="TeamsChannelId" ma:index="23" nillable="true" ma:displayName="Teams Channel Id" ma:internalName="TeamsChannelId">
      <xsd:simpleType>
        <xsd:restriction base="dms:Text"/>
      </xsd:simpleType>
    </xsd:element>
    <xsd:element name="Teachers" ma:index="2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7" nillable="true" ma:displayName="Invited Teachers" ma:internalName="Invited_Teachers">
      <xsd:simpleType>
        <xsd:restriction base="dms:Note">
          <xsd:maxLength value="255"/>
        </xsd:restriction>
      </xsd:simpleType>
    </xsd:element>
    <xsd:element name="Invited_Students" ma:index="28" nillable="true" ma:displayName="Invited Students" ma:internalName="Invited_Students">
      <xsd:simpleType>
        <xsd:restriction base="dms:Note">
          <xsd:maxLength value="255"/>
        </xsd:restriction>
      </xsd:simpleType>
    </xsd:element>
    <xsd:element name="Self_Registration_Enabled" ma:index="29" nillable="true" ma:displayName="Self Registration Enabled" ma:internalName="Self_Registration_Enabled">
      <xsd:simpleType>
        <xsd:restriction base="dms:Boolean"/>
      </xsd:simpleType>
    </xsd:element>
    <xsd:element name="Has_Teacher_Only_SectionGroup" ma:index="30" nillable="true" ma:displayName="Has Teacher Only SectionGroup" ma:internalName="Has_Teacher_Only_SectionGroup">
      <xsd:simpleType>
        <xsd:restriction base="dms:Boolean"/>
      </xsd:simpleType>
    </xsd:element>
    <xsd:element name="Is_Collaboration_Space_Locked" ma:index="31" nillable="true" ma:displayName="Is Collaboration Space Locked" ma:internalName="Is_Collaboration_Space_Locked">
      <xsd:simpleType>
        <xsd:restriction base="dms:Boolean"/>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Location" ma:index="34" nillable="true" ma:displayName="Location" ma:internalName="MediaServiceLocation" ma:readOnly="true">
      <xsd:simpleType>
        <xsd:restriction base="dms:Text"/>
      </xsd:simpleType>
    </xsd:element>
    <xsd:element name="MediaServiceAutoKeyPoints" ma:index="35" nillable="true" ma:displayName="MediaServiceAutoKeyPoints" ma:hidden="true" ma:internalName="MediaServiceAutoKeyPoints" ma:readOnly="true">
      <xsd:simpleType>
        <xsd:restriction base="dms:Note"/>
      </xsd:simpleType>
    </xsd:element>
    <xsd:element name="MediaServiceKeyPoints" ma:index="3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bc4e1b0-55c0-459e-a6b8-7313108d1c3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bookType xmlns="79327be4-96a0-4960-a386-1eb1c68754e5" xsi:nil="true"/>
    <AppVersion xmlns="79327be4-96a0-4960-a386-1eb1c68754e5" xsi:nil="true"/>
    <TeamsChannelId xmlns="79327be4-96a0-4960-a386-1eb1c68754e5" xsi:nil="true"/>
    <Invited_Teachers xmlns="79327be4-96a0-4960-a386-1eb1c68754e5" xsi:nil="true"/>
    <Invited_Students xmlns="79327be4-96a0-4960-a386-1eb1c68754e5" xsi:nil="true"/>
    <FolderType xmlns="79327be4-96a0-4960-a386-1eb1c68754e5" xsi:nil="true"/>
    <Owner xmlns="79327be4-96a0-4960-a386-1eb1c68754e5">
      <UserInfo>
        <DisplayName/>
        <AccountId xsi:nil="true"/>
        <AccountType/>
      </UserInfo>
    </Owner>
    <Student_Groups xmlns="79327be4-96a0-4960-a386-1eb1c68754e5">
      <UserInfo>
        <DisplayName/>
        <AccountId xsi:nil="true"/>
        <AccountType/>
      </UserInfo>
    </Student_Groups>
    <Students xmlns="79327be4-96a0-4960-a386-1eb1c68754e5">
      <UserInfo>
        <DisplayName/>
        <AccountId xsi:nil="true"/>
        <AccountType/>
      </UserInfo>
    </Students>
    <DefaultSectionNames xmlns="79327be4-96a0-4960-a386-1eb1c68754e5" xsi:nil="true"/>
    <CultureName xmlns="79327be4-96a0-4960-a386-1eb1c68754e5" xsi:nil="true"/>
    <Self_Registration_Enabled xmlns="79327be4-96a0-4960-a386-1eb1c68754e5" xsi:nil="true"/>
    <Has_Teacher_Only_SectionGroup xmlns="79327be4-96a0-4960-a386-1eb1c68754e5" xsi:nil="true"/>
    <Is_Collaboration_Space_Locked xmlns="79327be4-96a0-4960-a386-1eb1c68754e5" xsi:nil="true"/>
    <Teachers xmlns="79327be4-96a0-4960-a386-1eb1c68754e5">
      <UserInfo>
        <DisplayName/>
        <AccountId xsi:nil="true"/>
        <AccountType/>
      </UserInfo>
    </Teachers>
    <Templates xmlns="79327be4-96a0-4960-a386-1eb1c68754e5" xsi:nil="true"/>
  </documentManagement>
</p:properties>
</file>

<file path=customXml/itemProps1.xml><?xml version="1.0" encoding="utf-8"?>
<ds:datastoreItem xmlns:ds="http://schemas.openxmlformats.org/officeDocument/2006/customXml" ds:itemID="{49A8EE41-4C06-4CA8-82A9-EFC73C6806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327be4-96a0-4960-a386-1eb1c68754e5"/>
    <ds:schemaRef ds:uri="5bc4e1b0-55c0-459e-a6b8-7313108d1c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CCDBDF3-1D12-4F82-A082-DCD25D69ED6A}">
  <ds:schemaRefs>
    <ds:schemaRef ds:uri="http://schemas.microsoft.com/sharepoint/v3/contenttype/forms"/>
  </ds:schemaRefs>
</ds:datastoreItem>
</file>

<file path=customXml/itemProps3.xml><?xml version="1.0" encoding="utf-8"?>
<ds:datastoreItem xmlns:ds="http://schemas.openxmlformats.org/officeDocument/2006/customXml" ds:itemID="{674524D6-0D59-4F0F-A6CB-D2318EFA15CA}">
  <ds:schemaRefs>
    <ds:schemaRef ds:uri="http://purl.org/dc/elements/1.1/"/>
    <ds:schemaRef ds:uri="http://purl.org/dc/terms/"/>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http://schemas.microsoft.com/office/2006/metadata/properties"/>
    <ds:schemaRef ds:uri="5bc4e1b0-55c0-459e-a6b8-7313108d1c39"/>
    <ds:schemaRef ds:uri="79327be4-96a0-4960-a386-1eb1c68754e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regis-powerpoint-template (1)</Template>
  <TotalTime>496</TotalTime>
  <Words>1057</Words>
  <Application>Microsoft Office PowerPoint</Application>
  <PresentationFormat>Widescreen</PresentationFormat>
  <Paragraphs>183</Paragraphs>
  <Slides>42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Calibri Light</vt:lpstr>
      <vt:lpstr>Custom Design</vt:lpstr>
      <vt:lpstr>TITLE GOES HERE</vt:lpstr>
      <vt:lpstr>TITLE GOES HERE</vt:lpstr>
      <vt:lpstr>Scholarly Practice Project Committee Members </vt:lpstr>
      <vt:lpstr>Here you could add a picture or a quote that either represents your project or provided motivation</vt:lpstr>
      <vt:lpstr>Definitions</vt:lpstr>
      <vt:lpstr>Slide flow</vt:lpstr>
      <vt:lpstr>Chapter I: Introduction</vt:lpstr>
      <vt:lpstr>Background</vt:lpstr>
      <vt:lpstr>Significance</vt:lpstr>
      <vt:lpstr>Problem Statement</vt:lpstr>
      <vt:lpstr>Practice Question</vt:lpstr>
      <vt:lpstr>Purpose</vt:lpstr>
      <vt:lpstr>Theoretical or Conceptual Framework</vt:lpstr>
      <vt:lpstr>Philosophical Assumptions</vt:lpstr>
      <vt:lpstr>Evidence-Based Model</vt:lpstr>
      <vt:lpstr>Chapter II: Review of Literature</vt:lpstr>
      <vt:lpstr>Critical Appraisal of the Literature</vt:lpstr>
      <vt:lpstr>Empirical Review of Literature: Theme One</vt:lpstr>
      <vt:lpstr>Supporting Literature</vt:lpstr>
      <vt:lpstr>Supporting Theoretical Literature</vt:lpstr>
      <vt:lpstr>Chapter III: Methodology</vt:lpstr>
      <vt:lpstr>Project Design</vt:lpstr>
      <vt:lpstr>Project Methods</vt:lpstr>
      <vt:lpstr>Plan for Data Collection</vt:lpstr>
      <vt:lpstr>Practice Question</vt:lpstr>
      <vt:lpstr>Sample</vt:lpstr>
      <vt:lpstr>Setting</vt:lpstr>
      <vt:lpstr>Informed Consent </vt:lpstr>
      <vt:lpstr>Ethical Considerations </vt:lpstr>
      <vt:lpstr>Evaluation of the Project: Variables  (if using)</vt:lpstr>
      <vt:lpstr>Evaluation of the Project: Tools and Instruments</vt:lpstr>
      <vt:lpstr>Evaluation of the Project: Demographic Survey</vt:lpstr>
      <vt:lpstr>Evaluation of the Project</vt:lpstr>
      <vt:lpstr>Data Analysis</vt:lpstr>
      <vt:lpstr>Timetable</vt:lpstr>
      <vt:lpstr>Limitations</vt:lpstr>
      <vt:lpstr>Dissemination</vt:lpstr>
      <vt:lpstr>References </vt:lpstr>
      <vt:lpstr>Questions and Acknowledgement</vt:lpstr>
      <vt:lpstr>PowerPoint Presentation</vt:lpstr>
      <vt:lpstr>Big title slide option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the Regis College Powerpoint Template</dc:title>
  <dc:creator>Yelena G</dc:creator>
  <cp:lastModifiedBy>martin mutesasira</cp:lastModifiedBy>
  <cp:revision>4</cp:revision>
  <dcterms:created xsi:type="dcterms:W3CDTF">2020-06-12T16:43:30Z</dcterms:created>
  <dcterms:modified xsi:type="dcterms:W3CDTF">2024-11-07T13:00:39Z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0x01010078789B63A082ED4B8CC49A816F3A5F51</vt:lpwstr>
  </property>
</Properties>
</file>