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sldIdLst>
    <p:sldId id="256" r:id="rId2"/>
  </p:sldIdLst>
  <p:sldSz cx="43891200" cy="32918400"/>
  <p:notesSz cx="6858000" cy="9144000"/>
  <p:embeddedFontLst>
    <p:embeddedFont>
      <p:font typeface="Helvetica" panose="020B0604020202020204" pitchFamily="34" charset="0"/>
      <p:regular r:id="rId4"/>
      <p:bold r:id="rId5"/>
      <p:italic r:id="rId6"/>
      <p:boldItalic r:id="rId7"/>
    </p:embeddedFont>
  </p:embeddedFontLst>
  <p:custDataLst>
    <p:tags r:id="rId8"/>
  </p:custDataLst>
  <p:defaultTex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391"/>
    <a:srgbClr val="EAA02C"/>
    <a:srgbClr val="778183"/>
    <a:srgbClr val="30383D"/>
    <a:srgbClr val="912434"/>
    <a:srgbClr val="73A514"/>
    <a:srgbClr val="8CD23C"/>
    <a:srgbClr val="5F5F5F"/>
    <a:srgbClr val="333333"/>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56" autoAdjust="0"/>
    <p:restoredTop sz="92092" autoAdjust="0"/>
  </p:normalViewPr>
  <p:slideViewPr>
    <p:cSldViewPr>
      <p:cViewPr>
        <p:scale>
          <a:sx n="20" d="100"/>
          <a:sy n="20" d="100"/>
        </p:scale>
        <p:origin x="813" y="9"/>
      </p:cViewPr>
      <p:guideLst>
        <p:guide orient="horz" pos="10368"/>
        <p:guide pos="13824"/>
      </p:guideLst>
    </p:cSldViewPr>
  </p:slideViewPr>
  <p:outlineViewPr>
    <p:cViewPr>
      <p:scale>
        <a:sx n="33" d="100"/>
        <a:sy n="33" d="100"/>
      </p:scale>
      <p:origin x="0" y="0"/>
    </p:cViewPr>
  </p:outlineViewPr>
  <p:notesTextViewPr>
    <p:cViewPr>
      <p:scale>
        <a:sx n="140" d="100"/>
        <a:sy n="140" d="100"/>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heme" Target="theme/theme1.xml"/><Relationship Id="rId5" Type="http://schemas.openxmlformats.org/officeDocument/2006/relationships/font" Target="fonts/font2.fntdata"/><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solidFill>
              <a:srgbClr val="C00000"/>
            </a:solidFill>
          </c:spPr>
          <c:dPt>
            <c:idx val="0"/>
            <c:bubble3D val="0"/>
            <c:spPr>
              <a:solidFill>
                <a:srgbClr val="912434"/>
              </a:solidFill>
              <a:ln w="19050">
                <a:solidFill>
                  <a:schemeClr val="lt1"/>
                </a:solidFill>
              </a:ln>
              <a:effectLst/>
            </c:spPr>
            <c:extLst>
              <c:ext xmlns:c16="http://schemas.microsoft.com/office/drawing/2014/chart" uri="{C3380CC4-5D6E-409C-BE32-E72D297353CC}">
                <c16:uniqueId val="{00000001-20A4-4C48-BB2A-E490524A9817}"/>
              </c:ext>
            </c:extLst>
          </c:dPt>
          <c:dPt>
            <c:idx val="1"/>
            <c:bubble3D val="0"/>
            <c:spPr>
              <a:solidFill>
                <a:srgbClr val="778183"/>
              </a:solidFill>
              <a:ln w="19050">
                <a:solidFill>
                  <a:schemeClr val="lt1"/>
                </a:solidFill>
              </a:ln>
              <a:effectLst/>
            </c:spPr>
            <c:extLst>
              <c:ext xmlns:c16="http://schemas.microsoft.com/office/drawing/2014/chart" uri="{C3380CC4-5D6E-409C-BE32-E72D297353CC}">
                <c16:uniqueId val="{00000002-20A4-4C48-BB2A-E490524A9817}"/>
              </c:ext>
            </c:extLst>
          </c:dPt>
          <c:dPt>
            <c:idx val="2"/>
            <c:bubble3D val="0"/>
            <c:spPr>
              <a:solidFill>
                <a:srgbClr val="EAA02C"/>
              </a:solidFill>
              <a:ln w="19050">
                <a:solidFill>
                  <a:schemeClr val="lt1"/>
                </a:solidFill>
              </a:ln>
              <a:effectLst/>
            </c:spPr>
            <c:extLst>
              <c:ext xmlns:c16="http://schemas.microsoft.com/office/drawing/2014/chart" uri="{C3380CC4-5D6E-409C-BE32-E72D297353CC}">
                <c16:uniqueId val="{00000003-20A4-4C48-BB2A-E490524A9817}"/>
              </c:ext>
            </c:extLst>
          </c:dPt>
          <c:dPt>
            <c:idx val="3"/>
            <c:bubble3D val="0"/>
            <c:spPr>
              <a:solidFill>
                <a:srgbClr val="2E7391"/>
              </a:solidFill>
              <a:ln w="19050">
                <a:solidFill>
                  <a:schemeClr val="lt1"/>
                </a:solidFill>
              </a:ln>
              <a:effectLst/>
            </c:spPr>
            <c:extLst>
              <c:ext xmlns:c16="http://schemas.microsoft.com/office/drawing/2014/chart" uri="{C3380CC4-5D6E-409C-BE32-E72D297353CC}">
                <c16:uniqueId val="{00000004-20A4-4C48-BB2A-E490524A981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20A4-4C48-BB2A-E490524A981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b" anchorCtr="0" compatLnSpc="1">
            <a:prstTxWarp prst="textNoShape">
              <a:avLst/>
            </a:prstTxWarp>
          </a:bodyPr>
          <a:lstStyle>
            <a:defPPr>
              <a:defRPr kern="1200" smtId="4294967295"/>
            </a:defPPr>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b" anchorCtr="0" compatLnSpc="1">
            <a:prstTxWarp prst="textNoShape">
              <a:avLst/>
            </a:prstTxWarp>
          </a:bodyPr>
          <a:lstStyle>
            <a:defPPr>
              <a:defRPr kern="1200" smtId="4294967295"/>
            </a:defPPr>
            <a:lvl1pPr algn="r">
              <a:defRPr sz="1200"/>
            </a:lvl1pPr>
          </a:lstStyle>
          <a:p>
            <a:pPr>
              <a:defRPr/>
            </a:pPr>
            <a:fld id="{DC7FF369-15CD-4AE8-AD6F-0DD9E71D983D}" type="slidenum">
              <a:rPr lang="en-US"/>
              <a:pPr>
                <a:defRPr/>
              </a:pPr>
              <a:t>‹#›</a:t>
            </a:fld>
            <a:endParaRPr lang="en-US"/>
          </a:p>
        </p:txBody>
      </p:sp>
    </p:spTree>
    <p:extLst>
      <p:ext uri="{BB962C8B-B14F-4D97-AF65-F5344CB8AC3E}">
        <p14:creationId xmlns:p14="http://schemas.microsoft.com/office/powerpoint/2010/main" val="11159868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defPPr>
              <a:defRPr kern="1200" smtId="4294967295"/>
            </a:defPPr>
            <a:lvl1pPr eaLnBrk="0" hangingPunct="0">
              <a:defRPr sz="3000">
                <a:solidFill>
                  <a:schemeClr val="tx1"/>
                </a:solidFill>
                <a:latin typeface="Arial"/>
              </a:defRPr>
            </a:lvl1pPr>
            <a:lvl2pPr marL="742950" indent="-285750" eaLnBrk="0" hangingPunct="0">
              <a:defRPr sz="3000">
                <a:solidFill>
                  <a:schemeClr val="tx1"/>
                </a:solidFill>
                <a:latin typeface="Arial"/>
              </a:defRPr>
            </a:lvl2pPr>
            <a:lvl3pPr marL="1143000" indent="-228600" eaLnBrk="0" hangingPunct="0">
              <a:defRPr sz="3000">
                <a:solidFill>
                  <a:schemeClr val="tx1"/>
                </a:solidFill>
                <a:latin typeface="Arial"/>
              </a:defRPr>
            </a:lvl3pPr>
            <a:lvl4pPr marL="1600200" indent="-228600" eaLnBrk="0" hangingPunct="0">
              <a:defRPr sz="3000">
                <a:solidFill>
                  <a:schemeClr val="tx1"/>
                </a:solidFill>
                <a:latin typeface="Arial"/>
              </a:defRPr>
            </a:lvl4pPr>
            <a:lvl5pPr marL="2057400" indent="-228600" eaLnBrk="0" hangingPunct="0">
              <a:defRPr sz="3000">
                <a:solidFill>
                  <a:schemeClr val="tx1"/>
                </a:solidFill>
                <a:latin typeface="Arial"/>
              </a:defRPr>
            </a:lvl5pPr>
            <a:lvl6pPr marL="2514600" indent="-228600" eaLnBrk="0" fontAlgn="base" hangingPunct="0">
              <a:spcBef>
                <a:spcPct val="0"/>
              </a:spcBef>
              <a:spcAft>
                <a:spcPct val="0"/>
              </a:spcAft>
              <a:defRPr sz="3000">
                <a:solidFill>
                  <a:schemeClr val="tx1"/>
                </a:solidFill>
                <a:latin typeface="Arial"/>
              </a:defRPr>
            </a:lvl6pPr>
            <a:lvl7pPr marL="2971800" indent="-228600" eaLnBrk="0" fontAlgn="base" hangingPunct="0">
              <a:spcBef>
                <a:spcPct val="0"/>
              </a:spcBef>
              <a:spcAft>
                <a:spcPct val="0"/>
              </a:spcAft>
              <a:defRPr sz="3000">
                <a:solidFill>
                  <a:schemeClr val="tx1"/>
                </a:solidFill>
                <a:latin typeface="Arial"/>
              </a:defRPr>
            </a:lvl7pPr>
            <a:lvl8pPr marL="3429000" indent="-228600" eaLnBrk="0" fontAlgn="base" hangingPunct="0">
              <a:spcBef>
                <a:spcPct val="0"/>
              </a:spcBef>
              <a:spcAft>
                <a:spcPct val="0"/>
              </a:spcAft>
              <a:defRPr sz="3000">
                <a:solidFill>
                  <a:schemeClr val="tx1"/>
                </a:solidFill>
                <a:latin typeface="Arial"/>
              </a:defRPr>
            </a:lvl8pPr>
            <a:lvl9pPr marL="3886200" indent="-228600" eaLnBrk="0" fontAlgn="base" hangingPunct="0">
              <a:spcBef>
                <a:spcPct val="0"/>
              </a:spcBef>
              <a:spcAft>
                <a:spcPct val="0"/>
              </a:spcAft>
              <a:defRPr sz="3000">
                <a:solidFill>
                  <a:schemeClr val="tx1"/>
                </a:solidFill>
                <a:latin typeface="Arial"/>
              </a:defRPr>
            </a:lvl9pPr>
          </a:lstStyle>
          <a:p>
            <a:pPr eaLnBrk="1" hangingPunct="1"/>
            <a:fld id="{C5E13FED-D575-44BD-985D-CE780F31FB99}" type="slidenum">
              <a:rPr lang="en-US" sz="1200" smtClean="0"/>
              <a:pPr eaLnBrk="1" hangingPunct="1"/>
              <a:t>1</a:t>
            </a:fld>
            <a:endParaRPr lang="en-US" sz="1200"/>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p:spPr>
        <p:txBody>
          <a:bodyPr/>
          <a:lstStyle>
            <a:defPPr>
              <a:defRPr kern="1200" smtId="4294967295"/>
            </a:defPPr>
          </a:lstStyle>
          <a:p>
            <a:pPr eaLnBrk="1" hangingPunct="1"/>
            <a:endParaRPr lang="en-US" dirty="0"/>
          </a:p>
        </p:txBody>
      </p:sp>
    </p:spTree>
    <p:extLst>
      <p:ext uri="{BB962C8B-B14F-4D97-AF65-F5344CB8AC3E}">
        <p14:creationId xmlns:p14="http://schemas.microsoft.com/office/powerpoint/2010/main" val="1080860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123" y="10226675"/>
            <a:ext cx="37306957" cy="7054850"/>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4245" y="18653125"/>
            <a:ext cx="30722711" cy="8413750"/>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1FCB089F-6037-4808-A5EC-726053647E7B}" type="slidenum">
              <a:rPr lang="en-US"/>
              <a:pPr>
                <a:defRPr/>
              </a:pPr>
              <a:t>‹#›</a:t>
            </a:fld>
            <a:endParaRPr lang="en-US"/>
          </a:p>
        </p:txBody>
      </p:sp>
    </p:spTree>
    <p:extLst>
      <p:ext uri="{BB962C8B-B14F-4D97-AF65-F5344CB8AC3E}">
        <p14:creationId xmlns:p14="http://schemas.microsoft.com/office/powerpoint/2010/main" val="15278225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6AF7A044-11FD-4E27-B513-0D458FB4B05D}" type="slidenum">
              <a:rPr lang="en-US"/>
              <a:pPr>
                <a:defRPr/>
              </a:pPr>
              <a:t>‹#›</a:t>
            </a:fld>
            <a:endParaRPr lang="en-US"/>
          </a:p>
        </p:txBody>
      </p:sp>
    </p:spTree>
    <p:extLst>
      <p:ext uri="{BB962C8B-B14F-4D97-AF65-F5344CB8AC3E}">
        <p14:creationId xmlns:p14="http://schemas.microsoft.com/office/powerpoint/2010/main" val="18282081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968" y="1319214"/>
            <a:ext cx="9874956" cy="28087638"/>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195689" y="1319214"/>
            <a:ext cx="29490811" cy="28087638"/>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C4A8B09D-F957-4A06-AF1F-2E1E112D5404}" type="slidenum">
              <a:rPr lang="en-US"/>
              <a:pPr>
                <a:defRPr/>
              </a:pPr>
              <a:t>‹#›</a:t>
            </a:fld>
            <a:endParaRPr lang="en-US"/>
          </a:p>
        </p:txBody>
      </p:sp>
    </p:spTree>
    <p:extLst>
      <p:ext uri="{BB962C8B-B14F-4D97-AF65-F5344CB8AC3E}">
        <p14:creationId xmlns:p14="http://schemas.microsoft.com/office/powerpoint/2010/main" val="9781498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E641C0E7-0C39-489E-BBEB-8384BC9D7485}" type="slidenum">
              <a:rPr lang="en-US"/>
              <a:pPr>
                <a:defRPr/>
              </a:pPr>
              <a:t>‹#›</a:t>
            </a:fld>
            <a:endParaRPr lang="en-US"/>
          </a:p>
        </p:txBody>
      </p:sp>
    </p:spTree>
    <p:extLst>
      <p:ext uri="{BB962C8B-B14F-4D97-AF65-F5344CB8AC3E}">
        <p14:creationId xmlns:p14="http://schemas.microsoft.com/office/powerpoint/2010/main" val="103360345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39"/>
            <a:ext cx="37306957" cy="6537325"/>
          </a:xfr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1" y="13952538"/>
            <a:ext cx="37306957" cy="720090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D11F452E-A8E4-4CE1-9655-29125E889951}" type="slidenum">
              <a:rPr lang="en-US"/>
              <a:pPr>
                <a:defRPr/>
              </a:pPr>
              <a:t>‹#›</a:t>
            </a:fld>
            <a:endParaRPr lang="en-US"/>
          </a:p>
        </p:txBody>
      </p:sp>
    </p:spTree>
    <p:extLst>
      <p:ext uri="{BB962C8B-B14F-4D97-AF65-F5344CB8AC3E}">
        <p14:creationId xmlns:p14="http://schemas.microsoft.com/office/powerpoint/2010/main" val="425258334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2195689" y="7681914"/>
            <a:ext cx="19682178" cy="21724938"/>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13334" y="7681914"/>
            <a:ext cx="19683589" cy="21724938"/>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6F3D9962-47D2-455B-8692-003D58807FFA}" type="slidenum">
              <a:rPr lang="en-US"/>
              <a:pPr>
                <a:defRPr/>
              </a:pPr>
              <a:t>‹#›</a:t>
            </a:fld>
            <a:endParaRPr lang="en-US"/>
          </a:p>
        </p:txBody>
      </p:sp>
    </p:spTree>
    <p:extLst>
      <p:ext uri="{BB962C8B-B14F-4D97-AF65-F5344CB8AC3E}">
        <p14:creationId xmlns:p14="http://schemas.microsoft.com/office/powerpoint/2010/main" val="13090647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4278" y="7369176"/>
            <a:ext cx="19392900"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4278" y="10439401"/>
            <a:ext cx="19392900"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5555" y="7369176"/>
            <a:ext cx="19401368"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5555" y="10439401"/>
            <a:ext cx="19401368"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4EC449C7-2544-4411-A6D9-A7181026BEAF}" type="slidenum">
              <a:rPr lang="en-US"/>
              <a:pPr>
                <a:defRPr/>
              </a:pPr>
              <a:t>‹#›</a:t>
            </a:fld>
            <a:endParaRPr lang="en-US"/>
          </a:p>
        </p:txBody>
      </p:sp>
    </p:spTree>
    <p:extLst>
      <p:ext uri="{BB962C8B-B14F-4D97-AF65-F5344CB8AC3E}">
        <p14:creationId xmlns:p14="http://schemas.microsoft.com/office/powerpoint/2010/main" val="356088251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FE03D6AC-E1AB-4462-989E-5A0865C23D2A}" type="slidenum">
              <a:rPr lang="en-US"/>
              <a:pPr>
                <a:defRPr/>
              </a:pPr>
              <a:t>‹#›</a:t>
            </a:fld>
            <a:endParaRPr lang="en-US"/>
          </a:p>
        </p:txBody>
      </p:sp>
    </p:spTree>
    <p:extLst>
      <p:ext uri="{BB962C8B-B14F-4D97-AF65-F5344CB8AC3E}">
        <p14:creationId xmlns:p14="http://schemas.microsoft.com/office/powerpoint/2010/main" val="397397364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FABF8EBA-EBC0-4AA1-85C3-834763B2AA78}" type="slidenum">
              <a:rPr lang="en-US"/>
              <a:pPr>
                <a:defRPr/>
              </a:pPr>
              <a:t>‹#›</a:t>
            </a:fld>
            <a:endParaRPr lang="en-US"/>
          </a:p>
        </p:txBody>
      </p:sp>
    </p:spTree>
    <p:extLst>
      <p:ext uri="{BB962C8B-B14F-4D97-AF65-F5344CB8AC3E}">
        <p14:creationId xmlns:p14="http://schemas.microsoft.com/office/powerpoint/2010/main" val="377869935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278" y="1311275"/>
            <a:ext cx="14439900" cy="5576888"/>
          </a:xfrm>
        </p:spPr>
        <p:txBody>
          <a:bodyPr anchor="b"/>
          <a:lstStyle>
            <a:defPPr>
              <a:defRPr kern="1200" smtId="4294967295"/>
            </a:defPPr>
            <a:lvl1pPr algn="l">
              <a:defRPr sz="2000" b="1"/>
            </a:lvl1pPr>
          </a:lstStyle>
          <a:p>
            <a:r>
              <a:rPr lang="en-US"/>
              <a:t>Click to edit Master title style</a:t>
            </a:r>
          </a:p>
        </p:txBody>
      </p:sp>
      <p:sp>
        <p:nvSpPr>
          <p:cNvPr id="3" name="Content Placeholder 2"/>
          <p:cNvSpPr>
            <a:spLocks noGrp="1"/>
          </p:cNvSpPr>
          <p:nvPr>
            <p:ph idx="1"/>
          </p:nvPr>
        </p:nvSpPr>
        <p:spPr>
          <a:xfrm>
            <a:off x="17160523" y="1311275"/>
            <a:ext cx="24536400" cy="28093988"/>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278" y="6888163"/>
            <a:ext cx="14439900" cy="2251710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332F5167-8CBC-4FF1-941C-FB4C9DC0C8D7}" type="slidenum">
              <a:rPr lang="en-US"/>
              <a:pPr>
                <a:defRPr/>
              </a:pPr>
              <a:t>‹#›</a:t>
            </a:fld>
            <a:endParaRPr lang="en-US"/>
          </a:p>
        </p:txBody>
      </p:sp>
    </p:spTree>
    <p:extLst>
      <p:ext uri="{BB962C8B-B14F-4D97-AF65-F5344CB8AC3E}">
        <p14:creationId xmlns:p14="http://schemas.microsoft.com/office/powerpoint/2010/main" val="304515265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545" y="23042564"/>
            <a:ext cx="26334157" cy="2720975"/>
          </a:xfr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8603545" y="2941639"/>
            <a:ext cx="26334157" cy="19750088"/>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3545" y="25763539"/>
            <a:ext cx="26334157" cy="3862387"/>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B5629D8C-964D-4531-AEEF-CACEBA47F0D9}" type="slidenum">
              <a:rPr lang="en-US"/>
              <a:pPr>
                <a:defRPr/>
              </a:pPr>
              <a:t>‹#›</a:t>
            </a:fld>
            <a:endParaRPr lang="en-US"/>
          </a:p>
        </p:txBody>
      </p:sp>
    </p:spTree>
    <p:extLst>
      <p:ext uri="{BB962C8B-B14F-4D97-AF65-F5344CB8AC3E}">
        <p14:creationId xmlns:p14="http://schemas.microsoft.com/office/powerpoint/2010/main" val="119409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5513" y="1319213"/>
            <a:ext cx="39501762"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2195513" y="7681913"/>
            <a:ext cx="39501762" cy="21724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5513" y="29978350"/>
            <a:ext cx="1024096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vl1pPr defTabSz="4703763">
              <a:defRPr sz="7200"/>
            </a:lvl1pPr>
          </a:lstStyle>
          <a:p>
            <a:pPr>
              <a:defRPr/>
            </a:pPr>
            <a:endParaRPr lang="en-US"/>
          </a:p>
        </p:txBody>
      </p:sp>
      <p:sp>
        <p:nvSpPr>
          <p:cNvPr id="1029" name="Rectangle 5"/>
          <p:cNvSpPr>
            <a:spLocks noGrp="1" noChangeArrowheads="1"/>
          </p:cNvSpPr>
          <p:nvPr>
            <p:ph type="ftr" sz="quarter" idx="3"/>
          </p:nvPr>
        </p:nvSpPr>
        <p:spPr bwMode="auto">
          <a:xfrm>
            <a:off x="14997112" y="29978350"/>
            <a:ext cx="1389856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vl1pPr algn="ctr" defTabSz="4703763">
              <a:defRPr sz="7200"/>
            </a:lvl1pPr>
          </a:lstStyle>
          <a:p>
            <a:pPr>
              <a:defRPr/>
            </a:pPr>
            <a:endParaRPr lang="en-US"/>
          </a:p>
        </p:txBody>
      </p:sp>
      <p:sp>
        <p:nvSpPr>
          <p:cNvPr id="1030" name="Rectangle 6"/>
          <p:cNvSpPr>
            <a:spLocks noGrp="1" noChangeArrowheads="1"/>
          </p:cNvSpPr>
          <p:nvPr>
            <p:ph type="sldNum" sz="quarter" idx="4"/>
          </p:nvPr>
        </p:nvSpPr>
        <p:spPr bwMode="auto">
          <a:xfrm>
            <a:off x="31456312" y="29978350"/>
            <a:ext cx="1024096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vl1pPr algn="r" defTabSz="4703763">
              <a:defRPr sz="7200"/>
            </a:lvl1pPr>
          </a:lstStyle>
          <a:p>
            <a:pPr>
              <a:defRPr/>
            </a:pPr>
            <a:fld id="{7920789E-004F-4528-BD99-83C2E37E877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4703763" rtl="0" eaLnBrk="0" fontAlgn="base" hangingPunct="0">
        <a:spcBef>
          <a:spcPct val="0"/>
        </a:spcBef>
        <a:spcAft>
          <a:spcPct val="0"/>
        </a:spcAft>
        <a:defRPr sz="22700">
          <a:solidFill>
            <a:schemeClr val="tx2"/>
          </a:solidFill>
          <a:latin typeface="+mj-lt"/>
          <a:ea typeface="+mj-ea"/>
          <a:cs typeface="+mj-cs"/>
        </a:defRPr>
      </a:lvl1pPr>
      <a:lvl2pPr algn="ctr" defTabSz="4703763" rtl="0" eaLnBrk="0" fontAlgn="base" hangingPunct="0">
        <a:spcBef>
          <a:spcPct val="0"/>
        </a:spcBef>
        <a:spcAft>
          <a:spcPct val="0"/>
        </a:spcAft>
        <a:defRPr sz="22700">
          <a:solidFill>
            <a:schemeClr val="tx2"/>
          </a:solidFill>
          <a:latin typeface="Arial"/>
        </a:defRPr>
      </a:lvl2pPr>
      <a:lvl3pPr algn="ctr" defTabSz="4703763" rtl="0" eaLnBrk="0" fontAlgn="base" hangingPunct="0">
        <a:spcBef>
          <a:spcPct val="0"/>
        </a:spcBef>
        <a:spcAft>
          <a:spcPct val="0"/>
        </a:spcAft>
        <a:defRPr sz="22700">
          <a:solidFill>
            <a:schemeClr val="tx2"/>
          </a:solidFill>
          <a:latin typeface="Arial"/>
        </a:defRPr>
      </a:lvl3pPr>
      <a:lvl4pPr algn="ctr" defTabSz="4703763" rtl="0" eaLnBrk="0" fontAlgn="base" hangingPunct="0">
        <a:spcBef>
          <a:spcPct val="0"/>
        </a:spcBef>
        <a:spcAft>
          <a:spcPct val="0"/>
        </a:spcAft>
        <a:defRPr sz="22700">
          <a:solidFill>
            <a:schemeClr val="tx2"/>
          </a:solidFill>
          <a:latin typeface="Arial"/>
        </a:defRPr>
      </a:lvl4pPr>
      <a:lvl5pPr algn="ctr" defTabSz="4703763" rtl="0" eaLnBrk="0" fontAlgn="base" hangingPunct="0">
        <a:spcBef>
          <a:spcPct val="0"/>
        </a:spcBef>
        <a:spcAft>
          <a:spcPct val="0"/>
        </a:spcAft>
        <a:defRPr sz="22700">
          <a:solidFill>
            <a:schemeClr val="tx2"/>
          </a:solidFill>
          <a:latin typeface="Arial"/>
        </a:defRPr>
      </a:lvl5pPr>
      <a:lvl6pPr marL="457200" algn="ctr" defTabSz="4703763" rtl="0" fontAlgn="base">
        <a:spcBef>
          <a:spcPct val="0"/>
        </a:spcBef>
        <a:spcAft>
          <a:spcPct val="0"/>
        </a:spcAft>
        <a:defRPr sz="22700">
          <a:solidFill>
            <a:schemeClr val="tx2"/>
          </a:solidFill>
          <a:latin typeface="Arial"/>
        </a:defRPr>
      </a:lvl6pPr>
      <a:lvl7pPr marL="914400" algn="ctr" defTabSz="4703763" rtl="0" fontAlgn="base">
        <a:spcBef>
          <a:spcPct val="0"/>
        </a:spcBef>
        <a:spcAft>
          <a:spcPct val="0"/>
        </a:spcAft>
        <a:defRPr sz="22700">
          <a:solidFill>
            <a:schemeClr val="tx2"/>
          </a:solidFill>
          <a:latin typeface="Arial"/>
        </a:defRPr>
      </a:lvl7pPr>
      <a:lvl8pPr marL="1371600" algn="ctr" defTabSz="4703763" rtl="0" fontAlgn="base">
        <a:spcBef>
          <a:spcPct val="0"/>
        </a:spcBef>
        <a:spcAft>
          <a:spcPct val="0"/>
        </a:spcAft>
        <a:defRPr sz="22700">
          <a:solidFill>
            <a:schemeClr val="tx2"/>
          </a:solidFill>
          <a:latin typeface="Arial"/>
        </a:defRPr>
      </a:lvl8pPr>
      <a:lvl9pPr marL="1828800" algn="ctr" defTabSz="4703763" rtl="0" fontAlgn="base">
        <a:spcBef>
          <a:spcPct val="0"/>
        </a:spcBef>
        <a:spcAft>
          <a:spcPct val="0"/>
        </a:spcAft>
        <a:defRPr sz="22700">
          <a:solidFill>
            <a:schemeClr val="tx2"/>
          </a:solidFill>
          <a:latin typeface="Arial"/>
        </a:defRPr>
      </a:lvl9pPr>
    </p:titleStyle>
    <p:bodyStyle>
      <a:defPPr>
        <a:defRPr kern="1200" smtId="4294967295"/>
      </a:defPPr>
      <a:lvl1pPr marL="1765300" indent="-1765300" algn="l" defTabSz="4703763" rtl="0" eaLnBrk="0" fontAlgn="base" hangingPunct="0">
        <a:spcBef>
          <a:spcPct val="20000"/>
        </a:spcBef>
        <a:spcAft>
          <a:spcPct val="0"/>
        </a:spcAft>
        <a:buChar char="•"/>
        <a:defRPr sz="16500">
          <a:solidFill>
            <a:schemeClr val="tx1"/>
          </a:solidFill>
          <a:latin typeface="+mn-lt"/>
          <a:ea typeface="+mn-ea"/>
          <a:cs typeface="+mn-cs"/>
        </a:defRPr>
      </a:lvl1pPr>
      <a:lvl2pPr marL="3822700" indent="-1471613" algn="l" defTabSz="4703763" rtl="0" eaLnBrk="0" fontAlgn="base" hangingPunct="0">
        <a:spcBef>
          <a:spcPct val="20000"/>
        </a:spcBef>
        <a:spcAft>
          <a:spcPct val="0"/>
        </a:spcAft>
        <a:buChar char="–"/>
        <a:defRPr sz="14400">
          <a:solidFill>
            <a:schemeClr val="tx1"/>
          </a:solidFill>
          <a:latin typeface="+mn-lt"/>
        </a:defRPr>
      </a:lvl2pPr>
      <a:lvl3pPr marL="5880100" indent="-1176338" algn="l" defTabSz="4703763" rtl="0" eaLnBrk="0" fontAlgn="base" hangingPunct="0">
        <a:spcBef>
          <a:spcPct val="20000"/>
        </a:spcBef>
        <a:spcAft>
          <a:spcPct val="0"/>
        </a:spcAft>
        <a:buChar char="•"/>
        <a:defRPr sz="12300">
          <a:solidFill>
            <a:schemeClr val="tx1"/>
          </a:solidFill>
          <a:latin typeface="+mn-lt"/>
        </a:defRPr>
      </a:lvl3pPr>
      <a:lvl4pPr marL="8229600" indent="-1176338" algn="l" defTabSz="4703763" rtl="0" eaLnBrk="0" fontAlgn="base" hangingPunct="0">
        <a:spcBef>
          <a:spcPct val="20000"/>
        </a:spcBef>
        <a:spcAft>
          <a:spcPct val="0"/>
        </a:spcAft>
        <a:buChar char="–"/>
        <a:defRPr sz="10400">
          <a:solidFill>
            <a:schemeClr val="tx1"/>
          </a:solidFill>
          <a:latin typeface="+mn-lt"/>
        </a:defRPr>
      </a:lvl4pPr>
      <a:lvl5pPr marL="10580688" indent="-1174750" algn="l" defTabSz="4703763" rtl="0" eaLnBrk="0" fontAlgn="base" hangingPunct="0">
        <a:spcBef>
          <a:spcPct val="20000"/>
        </a:spcBef>
        <a:spcAft>
          <a:spcPct val="0"/>
        </a:spcAft>
        <a:buChar char="»"/>
        <a:defRPr sz="10400">
          <a:solidFill>
            <a:schemeClr val="tx1"/>
          </a:solidFill>
          <a:latin typeface="+mn-lt"/>
        </a:defRPr>
      </a:lvl5pPr>
      <a:lvl6pPr marL="11037888" indent="-1174750" algn="l" defTabSz="4703763" rtl="0" fontAlgn="base">
        <a:spcBef>
          <a:spcPct val="20000"/>
        </a:spcBef>
        <a:spcAft>
          <a:spcPct val="0"/>
        </a:spcAft>
        <a:buChar char="»"/>
        <a:defRPr sz="10400">
          <a:solidFill>
            <a:schemeClr val="tx1"/>
          </a:solidFill>
          <a:latin typeface="+mn-lt"/>
        </a:defRPr>
      </a:lvl6pPr>
      <a:lvl7pPr marL="11495088" indent="-1174750" algn="l" defTabSz="4703763" rtl="0" fontAlgn="base">
        <a:spcBef>
          <a:spcPct val="20000"/>
        </a:spcBef>
        <a:spcAft>
          <a:spcPct val="0"/>
        </a:spcAft>
        <a:buChar char="»"/>
        <a:defRPr sz="10400">
          <a:solidFill>
            <a:schemeClr val="tx1"/>
          </a:solidFill>
          <a:latin typeface="+mn-lt"/>
        </a:defRPr>
      </a:lvl7pPr>
      <a:lvl8pPr marL="11952288" indent="-1174750" algn="l" defTabSz="4703763" rtl="0" fontAlgn="base">
        <a:spcBef>
          <a:spcPct val="20000"/>
        </a:spcBef>
        <a:spcAft>
          <a:spcPct val="0"/>
        </a:spcAft>
        <a:buChar char="»"/>
        <a:defRPr sz="10400">
          <a:solidFill>
            <a:schemeClr val="tx1"/>
          </a:solidFill>
          <a:latin typeface="+mn-lt"/>
        </a:defRPr>
      </a:lvl8pPr>
      <a:lvl9pPr marL="12409488" indent="-1174750" algn="l" defTabSz="4703763" rtl="0" fontAlgn="base">
        <a:spcBef>
          <a:spcPct val="20000"/>
        </a:spcBef>
        <a:spcAft>
          <a:spcPct val="0"/>
        </a:spcAft>
        <a:buChar char="»"/>
        <a:defRPr sz="10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6">
            <a:extLst>
              <a:ext uri="{FF2B5EF4-FFF2-40B4-BE49-F238E27FC236}">
                <a16:creationId xmlns:a16="http://schemas.microsoft.com/office/drawing/2014/main" id="{63CF556E-87C2-A04C-A6D4-3639F7513DFD}"/>
              </a:ext>
            </a:extLst>
          </p:cNvPr>
          <p:cNvSpPr>
            <a:spLocks noChangeArrowheads="1"/>
          </p:cNvSpPr>
          <p:nvPr/>
        </p:nvSpPr>
        <p:spPr bwMode="auto">
          <a:xfrm>
            <a:off x="0" y="32303720"/>
            <a:ext cx="43946780" cy="843528"/>
          </a:xfrm>
          <a:prstGeom prst="rect">
            <a:avLst/>
          </a:prstGeom>
          <a:solidFill>
            <a:srgbClr val="912434"/>
          </a:solidFill>
          <a:ln w="38100">
            <a:solidFill>
              <a:srgbClr val="912434"/>
            </a:solidFill>
            <a:miter lim="800000"/>
          </a:ln>
        </p:spPr>
        <p:txBody>
          <a:bodyPr lIns="137160" tIns="68580" rIns="137160" bIns="68580" anchor="ctr"/>
          <a:lstStyle>
            <a:defPPr>
              <a:defRPr kern="1200" smtId="4294967295"/>
            </a:defPPr>
          </a:lstStyle>
          <a:p>
            <a:pPr algn="ctr" defTabSz="4703763"/>
            <a:endParaRPr lang="en-US" sz="5400" b="1" dirty="0">
              <a:solidFill>
                <a:schemeClr val="tx2"/>
              </a:solidFill>
              <a:latin typeface="Helvetica" pitchFamily="2" charset="0"/>
            </a:endParaRPr>
          </a:p>
        </p:txBody>
      </p:sp>
      <p:grpSp>
        <p:nvGrpSpPr>
          <p:cNvPr id="12" name="Group 11">
            <a:extLst>
              <a:ext uri="{FF2B5EF4-FFF2-40B4-BE49-F238E27FC236}">
                <a16:creationId xmlns:a16="http://schemas.microsoft.com/office/drawing/2014/main" id="{0C487E43-CF95-4231-9CDC-BD811E9A1C1A}"/>
              </a:ext>
            </a:extLst>
          </p:cNvPr>
          <p:cNvGrpSpPr/>
          <p:nvPr/>
        </p:nvGrpSpPr>
        <p:grpSpPr>
          <a:xfrm>
            <a:off x="0" y="0"/>
            <a:ext cx="43891200" cy="6697529"/>
            <a:chOff x="-27039" y="-59635"/>
            <a:chExt cx="43891200" cy="6697529"/>
          </a:xfrm>
        </p:grpSpPr>
        <p:sp>
          <p:nvSpPr>
            <p:cNvPr id="2050" name="Rectangle 6"/>
            <p:cNvSpPr>
              <a:spLocks noChangeArrowheads="1"/>
            </p:cNvSpPr>
            <p:nvPr/>
          </p:nvSpPr>
          <p:spPr bwMode="auto">
            <a:xfrm>
              <a:off x="-27039" y="-59635"/>
              <a:ext cx="43891200" cy="6697529"/>
            </a:xfrm>
            <a:prstGeom prst="rect">
              <a:avLst/>
            </a:prstGeom>
            <a:solidFill>
              <a:srgbClr val="912434"/>
            </a:solidFill>
            <a:ln w="38100">
              <a:solidFill>
                <a:srgbClr val="912434"/>
              </a:solidFill>
              <a:miter lim="800000"/>
            </a:ln>
          </p:spPr>
          <p:txBody>
            <a:bodyPr lIns="137160" tIns="68580" rIns="137160" bIns="68580" anchor="ctr"/>
            <a:lstStyle>
              <a:defPPr>
                <a:defRPr kern="1200" smtId="4294967295"/>
              </a:defPPr>
            </a:lstStyle>
            <a:p>
              <a:pPr algn="ctr" defTabSz="4703763"/>
              <a:endParaRPr lang="en-US" sz="5400" b="1" dirty="0">
                <a:solidFill>
                  <a:schemeClr val="tx2"/>
                </a:solidFill>
                <a:latin typeface="Helvetica" pitchFamily="2" charset="0"/>
              </a:endParaRPr>
            </a:p>
          </p:txBody>
        </p:sp>
        <p:sp>
          <p:nvSpPr>
            <p:cNvPr id="380" name="Text Placeholder 5">
              <a:extLst>
                <a:ext uri="{FF2B5EF4-FFF2-40B4-BE49-F238E27FC236}">
                  <a16:creationId xmlns:a16="http://schemas.microsoft.com/office/drawing/2014/main" id="{4369D350-A6E8-4013-9E68-41D409BBBE5D}"/>
                </a:ext>
              </a:extLst>
            </p:cNvPr>
            <p:cNvSpPr txBox="1">
              <a:spLocks/>
            </p:cNvSpPr>
            <p:nvPr/>
          </p:nvSpPr>
          <p:spPr>
            <a:xfrm>
              <a:off x="1268361" y="930965"/>
              <a:ext cx="32842200" cy="2937440"/>
            </a:xfrm>
            <a:prstGeom prst="rect">
              <a:avLst/>
            </a:prstGeom>
          </p:spPr>
          <p:txBody>
            <a:bodyPr lIns="0" tIns="0" rIns="0" bIns="0">
              <a:noAutofit/>
            </a:bodyPr>
            <a:lstStyle>
              <a:defPPr>
                <a:defRPr kern="1200" smtId="4294967295"/>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defTabSz="3761086">
                <a:spcBef>
                  <a:spcPct val="20000"/>
                </a:spcBef>
                <a:defRPr/>
              </a:pPr>
              <a:r>
                <a:rPr lang="en-US" sz="8500" dirty="0">
                  <a:solidFill>
                    <a:schemeClr val="bg1"/>
                  </a:solidFill>
                  <a:latin typeface="Helvetica" pitchFamily="2" charset="0"/>
                </a:rPr>
                <a:t>IMPACT OF AN EDUCATIONAL PROGRAM ON MOTIVATIONAL INTERVIEWING ON KNOWLEDGE, SKILLS, AND ADHERENCE</a:t>
              </a:r>
            </a:p>
          </p:txBody>
        </p:sp>
      </p:grpSp>
      <p:sp>
        <p:nvSpPr>
          <p:cNvPr id="381" name="Text Placeholder 5">
            <a:extLst>
              <a:ext uri="{FF2B5EF4-FFF2-40B4-BE49-F238E27FC236}">
                <a16:creationId xmlns:a16="http://schemas.microsoft.com/office/drawing/2014/main" id="{8BBE4D3D-2973-4E7D-BD53-6E31C96F6EA1}"/>
              </a:ext>
            </a:extLst>
          </p:cNvPr>
          <p:cNvSpPr txBox="1">
            <a:spLocks/>
          </p:cNvSpPr>
          <p:nvPr/>
        </p:nvSpPr>
        <p:spPr>
          <a:xfrm>
            <a:off x="1371600" y="4220051"/>
            <a:ext cx="36576000" cy="1723549"/>
          </a:xfrm>
          <a:prstGeom prst="rect">
            <a:avLst/>
          </a:prstGeom>
        </p:spPr>
        <p:txBody>
          <a:bodyPr lIns="0" tIns="0" rIns="0" bIns="0">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defRPr/>
            </a:pPr>
            <a:r>
              <a:rPr lang="en-US" sz="5600" dirty="0">
                <a:solidFill>
                  <a:schemeClr val="bg1"/>
                </a:solidFill>
                <a:latin typeface="Helvetica" pitchFamily="2" charset="0"/>
                <a:cs typeface="Arial" panose="020B0604020202020204" pitchFamily="34" charset="0"/>
              </a:rPr>
              <a:t>Martin </a:t>
            </a:r>
            <a:r>
              <a:rPr lang="en-US" sz="5600" dirty="0" err="1">
                <a:solidFill>
                  <a:schemeClr val="bg1"/>
                </a:solidFill>
                <a:latin typeface="Helvetica" pitchFamily="2" charset="0"/>
                <a:cs typeface="Arial" panose="020B0604020202020204" pitchFamily="34" charset="0"/>
              </a:rPr>
              <a:t>Mutesasira</a:t>
            </a:r>
            <a:br>
              <a:rPr lang="en-US" sz="5600" dirty="0">
                <a:solidFill>
                  <a:schemeClr val="bg1"/>
                </a:solidFill>
                <a:latin typeface="Helvetica" pitchFamily="2" charset="0"/>
                <a:cs typeface="Arial" panose="020B0604020202020204" pitchFamily="34" charset="0"/>
              </a:rPr>
            </a:br>
            <a:r>
              <a:rPr lang="en-US" sz="5600" dirty="0">
                <a:solidFill>
                  <a:schemeClr val="bg1"/>
                </a:solidFill>
                <a:latin typeface="Helvetica" pitchFamily="2" charset="0"/>
                <a:cs typeface="Arial" panose="020B0604020202020204" pitchFamily="34" charset="0"/>
              </a:rPr>
              <a:t>Young School of Nursing | Regis College</a:t>
            </a:r>
          </a:p>
        </p:txBody>
      </p:sp>
      <p:sp>
        <p:nvSpPr>
          <p:cNvPr id="16" name="TextBox 15">
            <a:extLst>
              <a:ext uri="{FF2B5EF4-FFF2-40B4-BE49-F238E27FC236}">
                <a16:creationId xmlns:a16="http://schemas.microsoft.com/office/drawing/2014/main" id="{65F54A1B-D607-49B2-A4D5-68EB6287478E}"/>
              </a:ext>
            </a:extLst>
          </p:cNvPr>
          <p:cNvSpPr txBox="1"/>
          <p:nvPr/>
        </p:nvSpPr>
        <p:spPr>
          <a:xfrm>
            <a:off x="835742" y="8458200"/>
            <a:ext cx="9601200" cy="5269135"/>
          </a:xfrm>
          <a:prstGeom prst="rect">
            <a:avLst/>
          </a:prstGeom>
          <a:noFill/>
        </p:spPr>
        <p:txBody>
          <a:bodyPr wrap="square" rtlCol="0">
            <a:spAutoFit/>
          </a:bodyPr>
          <a:lstStyle>
            <a:defPPr>
              <a:defRPr kern="1200" smtId="4294967295"/>
            </a:defPPr>
          </a:lstStyle>
          <a:p>
            <a:pPr defTabSz="4389438" eaLnBrk="0" hangingPunct="0">
              <a:lnSpc>
                <a:spcPct val="95000"/>
              </a:lnSpc>
              <a:spcAft>
                <a:spcPts val="1200"/>
              </a:spcAft>
            </a:pPr>
            <a:r>
              <a:rPr lang="en-US" sz="2400" dirty="0">
                <a:latin typeface="Helvetica" pitchFamily="2" charset="0"/>
                <a:ea typeface="Open Sans" panose="020B0606030504020204" pitchFamily="34" charset="0"/>
                <a:cs typeface="Open Sans" panose="020B0606030504020204" pitchFamily="34" charset="0"/>
              </a:rPr>
              <a:t>The purpose of this scholarly practice project is to implement a training program on motivational interviews for the nursing staff and assess its impact on knowledge and skills changes and subsequent adherence to psychotropic medications among patients served. Consequently, it will seek to fulfill the following objectives.</a:t>
            </a:r>
          </a:p>
          <a:p>
            <a:pPr marL="457200" indent="-457200" defTabSz="4389438" eaLnBrk="0" hangingPunct="0">
              <a:lnSpc>
                <a:spcPct val="95000"/>
              </a:lnSpc>
              <a:spcAft>
                <a:spcPts val="1200"/>
              </a:spcAft>
              <a:buFont typeface="+mj-lt"/>
              <a:buAutoNum type="alphaLcParenR"/>
            </a:pPr>
            <a:r>
              <a:rPr lang="en-US" sz="2400" dirty="0">
                <a:latin typeface="Helvetica" pitchFamily="2" charset="0"/>
                <a:ea typeface="Open Sans" panose="020B0606030504020204" pitchFamily="34" charset="0"/>
                <a:cs typeface="Open Sans" panose="020B0606030504020204" pitchFamily="34" charset="0"/>
              </a:rPr>
              <a:t>Recruit mental health nurses at the practice site to participate in the educational program</a:t>
            </a:r>
          </a:p>
          <a:p>
            <a:pPr marL="457200" indent="-457200" defTabSz="4389438" eaLnBrk="0" hangingPunct="0">
              <a:lnSpc>
                <a:spcPct val="95000"/>
              </a:lnSpc>
              <a:spcAft>
                <a:spcPts val="1200"/>
              </a:spcAft>
              <a:buFont typeface="+mj-lt"/>
              <a:buAutoNum type="alphaLcParenR"/>
            </a:pPr>
            <a:r>
              <a:rPr lang="en-US" sz="2400" dirty="0">
                <a:latin typeface="Helvetica" pitchFamily="2" charset="0"/>
                <a:ea typeface="Open Sans" panose="020B0606030504020204" pitchFamily="34" charset="0"/>
                <a:cs typeface="Open Sans" panose="020B0606030504020204" pitchFamily="34" charset="0"/>
              </a:rPr>
              <a:t>Conduct the educational and training program on MI skills with the nursing staff</a:t>
            </a:r>
          </a:p>
          <a:p>
            <a:pPr marL="457200" indent="-457200" defTabSz="4389438" eaLnBrk="0" hangingPunct="0">
              <a:lnSpc>
                <a:spcPct val="95000"/>
              </a:lnSpc>
              <a:spcAft>
                <a:spcPts val="1200"/>
              </a:spcAft>
              <a:buFont typeface="+mj-lt"/>
              <a:buAutoNum type="alphaLcParenR"/>
            </a:pPr>
            <a:r>
              <a:rPr lang="en-US" sz="2400" dirty="0">
                <a:latin typeface="Helvetica" pitchFamily="2" charset="0"/>
                <a:ea typeface="Open Sans" panose="020B0606030504020204" pitchFamily="34" charset="0"/>
                <a:cs typeface="Open Sans" panose="020B0606030504020204" pitchFamily="34" charset="0"/>
              </a:rPr>
              <a:t>Implement and coordinate ongoing personalized MI sessions for patients over eight weeks</a:t>
            </a:r>
          </a:p>
          <a:p>
            <a:pPr marL="457200" indent="-457200" defTabSz="4389438" eaLnBrk="0" hangingPunct="0">
              <a:lnSpc>
                <a:spcPct val="95000"/>
              </a:lnSpc>
              <a:spcAft>
                <a:spcPts val="1200"/>
              </a:spcAft>
              <a:buFont typeface="+mj-lt"/>
              <a:buAutoNum type="alphaLcParenR"/>
            </a:pPr>
            <a:r>
              <a:rPr lang="en-US" sz="2400" dirty="0">
                <a:latin typeface="Helvetica" pitchFamily="2" charset="0"/>
                <a:ea typeface="Open Sans" panose="020B0606030504020204" pitchFamily="34" charset="0"/>
                <a:cs typeface="Open Sans" panose="020B0606030504020204" pitchFamily="34" charset="0"/>
              </a:rPr>
              <a:t>Assess post-implementation staff knowledge and skills changes and patient’s adherence behaviors </a:t>
            </a:r>
          </a:p>
        </p:txBody>
      </p:sp>
      <p:sp>
        <p:nvSpPr>
          <p:cNvPr id="20" name="TextBox 19">
            <a:extLst>
              <a:ext uri="{FF2B5EF4-FFF2-40B4-BE49-F238E27FC236}">
                <a16:creationId xmlns:a16="http://schemas.microsoft.com/office/drawing/2014/main" id="{A252E9EB-5ABA-416B-A4E2-94484AEB4470}"/>
              </a:ext>
            </a:extLst>
          </p:cNvPr>
          <p:cNvSpPr txBox="1"/>
          <p:nvPr/>
        </p:nvSpPr>
        <p:spPr>
          <a:xfrm>
            <a:off x="835742" y="15163800"/>
            <a:ext cx="9601200" cy="16650712"/>
          </a:xfrm>
          <a:prstGeom prst="rect">
            <a:avLst/>
          </a:prstGeom>
          <a:noFill/>
        </p:spPr>
        <p:txBody>
          <a:bodyPr wrap="square" rtlCol="0">
            <a:spAutoFit/>
          </a:bodyPr>
          <a:lstStyle>
            <a:defPPr>
              <a:defRPr kern="1200" smtId="4294967295"/>
            </a:defPPr>
          </a:lstStyle>
          <a:p>
            <a:pPr>
              <a:spcAft>
                <a:spcPts val="1200"/>
              </a:spcAft>
            </a:pPr>
            <a:r>
              <a:rPr lang="en-US" sz="2400" dirty="0">
                <a:latin typeface="Helvetica" pitchFamily="2" charset="0"/>
                <a:ea typeface="Open Sans" panose="020B0606030504020204" pitchFamily="34" charset="0"/>
                <a:cs typeface="Open Sans" panose="020B0606030504020204" pitchFamily="34" charset="0"/>
              </a:rPr>
              <a:t>Nonadherence to psychotropic medications remains a concerning issue among individuals with mental health disorders. Up to 85% of patients on psychotropic medications are nonadherence (Foley et al., 2021), the rates varying across conditions. For instance, the rate are 44% to 52% for bipolar disorder, 50% to 52% for major depressive disorder, and 56% to 61% for schizophrenia (Malik et al., 2019; Semahegn et al., 2021). Nonadherence is associated with multiple negative effects, including worsening of symptoms, high hospitalization rates, frequent emergency department (ED) visits, high risk of readmission, and increased cost of care (Ali et al., 2023; Eshtehardi et al., 2021; Semahegn et al., 2022). According to Stewart et al. (2023), nonadherence costs an excess of $300 million in the US. Therefore, optimal adherence to psychotropic medications is essential for recovery and wellbeing. </a:t>
            </a:r>
          </a:p>
          <a:p>
            <a:pPr>
              <a:spcAft>
                <a:spcPts val="1200"/>
              </a:spcAft>
            </a:pPr>
            <a:r>
              <a:rPr lang="en-US" sz="2400" dirty="0">
                <a:latin typeface="Helvetica" pitchFamily="2" charset="0"/>
                <a:ea typeface="Open Sans" panose="020B0606030504020204" pitchFamily="34" charset="0"/>
                <a:cs typeface="Open Sans" panose="020B0606030504020204" pitchFamily="34" charset="0"/>
              </a:rPr>
              <a:t>A range of patient-, clinician-, and system-related factors contribute nonadherence. According to Stewart et al. (2023), an interaction between these factors influence adherence via patient motivation and ability and competence of nurses in supporting adherence. Patient factors such as forgetfulness, negative attitudes and beliefs towards psychotropic medications, poor insight, and lack of innate motivation could lead to nonadherence (</a:t>
            </a:r>
            <a:r>
              <a:rPr lang="en-US" sz="2400" dirty="0" err="1">
                <a:latin typeface="Helvetica" pitchFamily="2" charset="0"/>
                <a:ea typeface="Open Sans" panose="020B0606030504020204" pitchFamily="34" charset="0"/>
                <a:cs typeface="Open Sans" panose="020B0606030504020204" pitchFamily="34" charset="0"/>
              </a:rPr>
              <a:t>Fiszdon</a:t>
            </a:r>
            <a:r>
              <a:rPr lang="en-US" sz="2400" dirty="0">
                <a:latin typeface="Helvetica" pitchFamily="2" charset="0"/>
                <a:ea typeface="Open Sans" panose="020B0606030504020204" pitchFamily="34" charset="0"/>
                <a:cs typeface="Open Sans" panose="020B0606030504020204" pitchFamily="34" charset="0"/>
              </a:rPr>
              <a:t> et al., 2022; Hsieh et al., 2020). Besides, low levels of mental health literacy, low levels of education, and older age also increase the risk of nonadherence (Dou et al., 2020; Gudeta et al., 2023). At the clinician and system levels, lack of supportive programs to enhance clinicians knowledge and skills in empowering patients significantly contribute to nonadherence (Dobber et al., 2020; Dou et al., 2020). Multiple interventions, including cost-sharing interventions, reminder systems, and dose simplifications have been used but may be ineffective in addressing the complex causes of nonadherence (Anderson et al., 2020; </a:t>
            </a:r>
            <a:r>
              <a:rPr lang="en-US" sz="2400" dirty="0" err="1">
                <a:latin typeface="Helvetica" pitchFamily="2" charset="0"/>
                <a:ea typeface="Open Sans" panose="020B0606030504020204" pitchFamily="34" charset="0"/>
                <a:cs typeface="Open Sans" panose="020B0606030504020204" pitchFamily="34" charset="0"/>
              </a:rPr>
              <a:t>Baryakova</a:t>
            </a:r>
            <a:r>
              <a:rPr lang="en-US" sz="2400" dirty="0">
                <a:latin typeface="Helvetica" pitchFamily="2" charset="0"/>
                <a:ea typeface="Open Sans" panose="020B0606030504020204" pitchFamily="34" charset="0"/>
                <a:cs typeface="Open Sans" panose="020B0606030504020204" pitchFamily="34" charset="0"/>
              </a:rPr>
              <a:t> et al., 2023). Consistent with the literature (Li et al., 2023; </a:t>
            </a:r>
            <a:r>
              <a:rPr lang="en-US" sz="2400" dirty="0" err="1">
                <a:latin typeface="Helvetica" pitchFamily="2" charset="0"/>
                <a:ea typeface="Open Sans" panose="020B0606030504020204" pitchFamily="34" charset="0"/>
                <a:cs typeface="Open Sans" panose="020B0606030504020204" pitchFamily="34" charset="0"/>
              </a:rPr>
              <a:t>Konstantinou</a:t>
            </a:r>
            <a:r>
              <a:rPr lang="en-US" sz="2400" dirty="0">
                <a:latin typeface="Helvetica" pitchFamily="2" charset="0"/>
                <a:ea typeface="Open Sans" panose="020B0606030504020204" pitchFamily="34" charset="0"/>
                <a:cs typeface="Open Sans" panose="020B0606030504020204" pitchFamily="34" charset="0"/>
              </a:rPr>
              <a:t> et al., 2020</a:t>
            </a:r>
            <a:r>
              <a:rPr lang="en-US" sz="2400" dirty="0">
                <a:latin typeface="Helvetica" panose="020B0604020202020204" pitchFamily="34" charset="0"/>
                <a:ea typeface="Open Sans" panose="020B0606030504020204" pitchFamily="34" charset="0"/>
                <a:cs typeface="Helvetica" panose="020B0604020202020204" pitchFamily="34" charset="0"/>
              </a:rPr>
              <a:t>; </a:t>
            </a:r>
            <a:r>
              <a:rPr lang="en-US" sz="2400" dirty="0" err="1">
                <a:latin typeface="Helvetica" panose="020B0604020202020204" pitchFamily="34" charset="0"/>
                <a:cs typeface="Helvetica" panose="020B0604020202020204" pitchFamily="34" charset="0"/>
              </a:rPr>
              <a:t>Kvarnström</a:t>
            </a:r>
            <a:r>
              <a:rPr lang="en-US" sz="2400" dirty="0">
                <a:latin typeface="Helvetica" panose="020B0604020202020204" pitchFamily="34" charset="0"/>
                <a:cs typeface="Helvetica" panose="020B0604020202020204" pitchFamily="34" charset="0"/>
              </a:rPr>
              <a:t> et al., 2023), addressing the culture of nonadherence requires empowering the nursing staff with knowledge and skills to deliver personalized  adherence support to the patient population. </a:t>
            </a:r>
          </a:p>
          <a:p>
            <a:pPr>
              <a:spcAft>
                <a:spcPts val="1200"/>
              </a:spcAft>
            </a:pPr>
            <a:r>
              <a:rPr lang="en-US" sz="2400" dirty="0">
                <a:latin typeface="Helvetica" panose="020B0604020202020204" pitchFamily="34" charset="0"/>
                <a:ea typeface="Open Sans" panose="020B0606030504020204" pitchFamily="34" charset="0"/>
                <a:cs typeface="Helvetica" panose="020B0604020202020204" pitchFamily="34" charset="0"/>
              </a:rPr>
              <a:t>Implementing an educational program would have significant implications for nursing practice, research, education, leadership. Increasing staff knowledge and skills would ensure the delivery of person-centered, high-quality adherence support based on therapeutic relationships (Molina-</a:t>
            </a:r>
            <a:r>
              <a:rPr lang="en-US" sz="2400" dirty="0" err="1">
                <a:latin typeface="Helvetica" panose="020B0604020202020204" pitchFamily="34" charset="0"/>
                <a:ea typeface="Open Sans" panose="020B0606030504020204" pitchFamily="34" charset="0"/>
                <a:cs typeface="Helvetica" panose="020B0604020202020204" pitchFamily="34" charset="0"/>
              </a:rPr>
              <a:t>Mula</a:t>
            </a:r>
            <a:r>
              <a:rPr lang="en-US" sz="2400" dirty="0">
                <a:latin typeface="Helvetica" panose="020B0604020202020204" pitchFamily="34" charset="0"/>
                <a:ea typeface="Open Sans" panose="020B0606030504020204" pitchFamily="34" charset="0"/>
                <a:cs typeface="Helvetica" panose="020B0604020202020204" pitchFamily="34" charset="0"/>
              </a:rPr>
              <a:t> &amp; Galo-Estrada, 2020; </a:t>
            </a:r>
            <a:r>
              <a:rPr lang="en-US" sz="2400" dirty="0" err="1">
                <a:latin typeface="Helvetica" panose="020B0604020202020204" pitchFamily="34" charset="0"/>
                <a:ea typeface="Open Sans" panose="020B0606030504020204" pitchFamily="34" charset="0"/>
                <a:cs typeface="Helvetica" panose="020B0604020202020204" pitchFamily="34" charset="0"/>
              </a:rPr>
              <a:t>Montori</a:t>
            </a:r>
            <a:r>
              <a:rPr lang="en-US" sz="2400" dirty="0">
                <a:latin typeface="Helvetica" panose="020B0604020202020204" pitchFamily="34" charset="0"/>
                <a:ea typeface="Open Sans" panose="020B0606030504020204" pitchFamily="34" charset="0"/>
                <a:cs typeface="Helvetica" panose="020B0604020202020204" pitchFamily="34" charset="0"/>
              </a:rPr>
              <a:t> et al., 2023; </a:t>
            </a:r>
            <a:r>
              <a:rPr lang="en-US" sz="2400" dirty="0" err="1">
                <a:latin typeface="Helvetica" panose="020B0604020202020204" pitchFamily="34" charset="0"/>
                <a:ea typeface="Open Sans" panose="020B0606030504020204" pitchFamily="34" charset="0"/>
                <a:cs typeface="Helvetica" panose="020B0604020202020204" pitchFamily="34" charset="0"/>
              </a:rPr>
              <a:t>Munear</a:t>
            </a:r>
            <a:r>
              <a:rPr lang="en-US" sz="2400" dirty="0">
                <a:latin typeface="Helvetica" panose="020B0604020202020204" pitchFamily="34" charset="0"/>
                <a:ea typeface="Open Sans" panose="020B0606030504020204" pitchFamily="34" charset="0"/>
                <a:cs typeface="Helvetica" panose="020B0604020202020204" pitchFamily="34" charset="0"/>
              </a:rPr>
              <a:t> et al., 2022). It would also contribute to the growing body of evidence on the importance of staff training on MI implementation and enhance proactive efforts to enhance staff competence (</a:t>
            </a:r>
            <a:r>
              <a:rPr lang="en-US" sz="2400" dirty="0" err="1">
                <a:latin typeface="Helvetica" panose="020B0604020202020204" pitchFamily="34" charset="0"/>
                <a:ea typeface="Open Sans" panose="020B0606030504020204" pitchFamily="34" charset="0"/>
                <a:cs typeface="Helvetica" panose="020B0604020202020204" pitchFamily="34" charset="0"/>
              </a:rPr>
              <a:t>Sijkstra</a:t>
            </a:r>
            <a:r>
              <a:rPr lang="en-US" sz="2400" dirty="0">
                <a:latin typeface="Helvetica" panose="020B0604020202020204" pitchFamily="34" charset="0"/>
                <a:ea typeface="Open Sans" panose="020B0606030504020204" pitchFamily="34" charset="0"/>
                <a:cs typeface="Helvetica" panose="020B0604020202020204" pitchFamily="34" charset="0"/>
              </a:rPr>
              <a:t> et al., 2020; Strand &amp; </a:t>
            </a:r>
            <a:r>
              <a:rPr lang="en-US" sz="2400" dirty="0" err="1">
                <a:latin typeface="Helvetica" panose="020B0604020202020204" pitchFamily="34" charset="0"/>
                <a:ea typeface="Open Sans" panose="020B0606030504020204" pitchFamily="34" charset="0"/>
                <a:cs typeface="Helvetica" panose="020B0604020202020204" pitchFamily="34" charset="0"/>
              </a:rPr>
              <a:t>Tvieit</a:t>
            </a:r>
            <a:r>
              <a:rPr lang="en-US" sz="2400" dirty="0">
                <a:latin typeface="Helvetica" panose="020B0604020202020204" pitchFamily="34" charset="0"/>
                <a:ea typeface="Open Sans" panose="020B0606030504020204" pitchFamily="34" charset="0"/>
                <a:cs typeface="Helvetica" panose="020B0604020202020204" pitchFamily="34" charset="0"/>
              </a:rPr>
              <a:t>, 2020).</a:t>
            </a:r>
          </a:p>
        </p:txBody>
      </p:sp>
      <p:sp>
        <p:nvSpPr>
          <p:cNvPr id="25" name="TextBox 24">
            <a:extLst>
              <a:ext uri="{FF2B5EF4-FFF2-40B4-BE49-F238E27FC236}">
                <a16:creationId xmlns:a16="http://schemas.microsoft.com/office/drawing/2014/main" id="{FE441297-FF79-4C77-BAC7-EA1FEB90C6FB}"/>
              </a:ext>
            </a:extLst>
          </p:cNvPr>
          <p:cNvSpPr txBox="1"/>
          <p:nvPr/>
        </p:nvSpPr>
        <p:spPr>
          <a:xfrm>
            <a:off x="11604330" y="8458200"/>
            <a:ext cx="9601200" cy="11603176"/>
          </a:xfrm>
          <a:prstGeom prst="rect">
            <a:avLst/>
          </a:prstGeom>
          <a:noFill/>
        </p:spPr>
        <p:txBody>
          <a:bodyPr wrap="square" rtlCol="0">
            <a:spAutoFit/>
          </a:bodyPr>
          <a:lstStyle>
            <a:defPPr>
              <a:defRPr kern="1200" smtId="4294967295"/>
            </a:defPPr>
          </a:lstStyle>
          <a:p>
            <a:pPr defTabSz="612775" eaLnBrk="0" hangingPunct="0">
              <a:lnSpc>
                <a:spcPct val="95000"/>
              </a:lnSpc>
              <a:spcAft>
                <a:spcPts val="1200"/>
              </a:spcAft>
            </a:pPr>
            <a:r>
              <a:rPr lang="en-US" sz="2400" b="1" dirty="0">
                <a:latin typeface="Helvetica" pitchFamily="2" charset="0"/>
              </a:rPr>
              <a:t>Underpinning Theoretical Framework</a:t>
            </a:r>
          </a:p>
          <a:p>
            <a:pPr defTabSz="612775" eaLnBrk="0" hangingPunct="0">
              <a:lnSpc>
                <a:spcPct val="95000"/>
              </a:lnSpc>
              <a:spcAft>
                <a:spcPts val="1200"/>
              </a:spcAft>
            </a:pPr>
            <a:r>
              <a:rPr lang="en-US" sz="2400" dirty="0">
                <a:latin typeface="Helvetica" pitchFamily="2" charset="0"/>
              </a:rPr>
              <a:t>The project will be guided by Orem’s Self-Care Deficit Theory (SCDT) (Orem, 2001), outlined in Figure 1. The model considers individuals as reliable, capable, and responsible agents who can make independent decisions. The project will adopt a supportive-educative system to address the components of the theory. The primary focus will be on nursing agency in which the staff will receive education, guidance, and support on using MI to empower person-centered adherence counseling. It is expected that improving the staff knowledge and skills in MI will reflect on their ability to use the intervention. In turn, competent use of MI is expected to enhance patient-self-care agency to meet their deficits in medication adherence. </a:t>
            </a:r>
          </a:p>
          <a:p>
            <a:pPr defTabSz="612775" eaLnBrk="0" hangingPunct="0">
              <a:lnSpc>
                <a:spcPct val="95000"/>
              </a:lnSpc>
              <a:spcAft>
                <a:spcPts val="1200"/>
              </a:spcAft>
            </a:pPr>
            <a:r>
              <a:rPr lang="en-US" sz="2400" b="1" dirty="0">
                <a:latin typeface="Helvetica" pitchFamily="2" charset="0"/>
              </a:rPr>
              <a:t>Evidence-Based Model</a:t>
            </a:r>
          </a:p>
          <a:p>
            <a:pPr defTabSz="612775" eaLnBrk="0" hangingPunct="0">
              <a:lnSpc>
                <a:spcPct val="95000"/>
              </a:lnSpc>
              <a:spcAft>
                <a:spcPts val="1200"/>
              </a:spcAft>
            </a:pPr>
            <a:r>
              <a:rPr lang="en-US" sz="2400" dirty="0">
                <a:latin typeface="Helvetica" pitchFamily="2" charset="0"/>
              </a:rPr>
              <a:t>The SPP follow’s Graham et al. (2006) knowledge-to-action (KTA) model. The model allows iterative implementation process, with knowledge gained at each stage influencing subsequent processes. With the identified problem (lack of a supportive staff training program), nurses will receive evidence-based education and training on the use of MI. In turn, this will inform the embedment of MI in the clinical practice through a tailored approach that addresses individual needs and preferences. Formative assessment conducted every week will be used for ongoing education and support to ensure successful use of the Spirit of MI. Finally, outcomes will be evaluated using a modified version of the Motivational Interviewing Knowledge and Attitudes Test (MIKAT) (Leffingwell, 2006) and </a:t>
            </a:r>
            <a:r>
              <a:rPr lang="en-US" sz="2400" dirty="0" err="1">
                <a:latin typeface="Helvetica" pitchFamily="2" charset="0"/>
              </a:rPr>
              <a:t>Morisky’s</a:t>
            </a:r>
            <a:r>
              <a:rPr lang="en-US" sz="2400" dirty="0">
                <a:latin typeface="Helvetica" pitchFamily="2" charset="0"/>
              </a:rPr>
              <a:t> Medication Adherence Scale (MMAS-8) (Morisky et al., 2008). This will enable the identification of changes in MI knowledge and skills among the nurses and medication adherence in the patient population.</a:t>
            </a:r>
          </a:p>
          <a:p>
            <a:endParaRPr lang="en-US" sz="2400" dirty="0">
              <a:latin typeface="Helvetica" pitchFamily="2" charset="0"/>
              <a:ea typeface="Open Sans" panose="020B0606030504020204" pitchFamily="34" charset="0"/>
              <a:cs typeface="Open Sans" panose="020B0606030504020204" pitchFamily="34" charset="0"/>
            </a:endParaRPr>
          </a:p>
        </p:txBody>
      </p:sp>
      <p:sp>
        <p:nvSpPr>
          <p:cNvPr id="213" name="TextBox 212">
            <a:extLst>
              <a:ext uri="{FF2B5EF4-FFF2-40B4-BE49-F238E27FC236}">
                <a16:creationId xmlns:a16="http://schemas.microsoft.com/office/drawing/2014/main" id="{17113F97-4666-489B-8648-647FDED4937B}"/>
              </a:ext>
            </a:extLst>
          </p:cNvPr>
          <p:cNvSpPr txBox="1"/>
          <p:nvPr/>
        </p:nvSpPr>
        <p:spPr>
          <a:xfrm>
            <a:off x="22631998" y="8458200"/>
            <a:ext cx="9601200" cy="1569660"/>
          </a:xfrm>
          <a:prstGeom prst="rect">
            <a:avLst/>
          </a:prstGeom>
          <a:noFill/>
        </p:spPr>
        <p:txBody>
          <a:bodyPr wrap="square" rtlCol="0">
            <a:spAutoFit/>
          </a:bodyPr>
          <a:lstStyle>
            <a:defPPr>
              <a:defRPr kern="1200" smtId="4294967295"/>
            </a:defPPr>
          </a:lstStyle>
          <a:p>
            <a:r>
              <a:rPr lang="en-US" sz="2400" dirty="0">
                <a:latin typeface="Helvetica" pitchFamily="2" charset="0"/>
                <a:ea typeface="Open Sans" panose="020B0606030504020204" pitchFamily="34" charset="0"/>
                <a:cs typeface="Open Sans" panose="020B0606030504020204" pitchFamily="34" charset="0"/>
              </a:rPr>
              <a:t>Add your information, graphs and images to this section.</a:t>
            </a:r>
          </a:p>
          <a:p>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a:p>
            <a:endParaRPr lang="en-US" sz="2400" dirty="0">
              <a:latin typeface="Helvetica" pitchFamily="2" charset="0"/>
              <a:ea typeface="Open Sans" panose="020B0606030504020204" pitchFamily="34" charset="0"/>
              <a:cs typeface="Open Sans" panose="020B0606030504020204" pitchFamily="34" charset="0"/>
            </a:endParaRPr>
          </a:p>
        </p:txBody>
      </p:sp>
      <p:sp>
        <p:nvSpPr>
          <p:cNvPr id="221" name="TextBox 220">
            <a:extLst>
              <a:ext uri="{FF2B5EF4-FFF2-40B4-BE49-F238E27FC236}">
                <a16:creationId xmlns:a16="http://schemas.microsoft.com/office/drawing/2014/main" id="{011C14B6-B751-462F-8B85-BDA45F7D8D52}"/>
              </a:ext>
            </a:extLst>
          </p:cNvPr>
          <p:cNvSpPr txBox="1"/>
          <p:nvPr/>
        </p:nvSpPr>
        <p:spPr>
          <a:xfrm>
            <a:off x="33451800" y="21091642"/>
            <a:ext cx="9601200" cy="461665"/>
          </a:xfrm>
          <a:prstGeom prst="rect">
            <a:avLst/>
          </a:prstGeom>
          <a:noFill/>
        </p:spPr>
        <p:txBody>
          <a:bodyPr wrap="square" rtlCol="0">
            <a:spAutoFit/>
          </a:bodyPr>
          <a:lstStyle>
            <a:defPPr>
              <a:defRPr kern="1200" smtId="4294967295"/>
            </a:defPPr>
          </a:lstStyle>
          <a:p>
            <a:r>
              <a:rPr lang="en-US" sz="2400" dirty="0">
                <a:latin typeface="Helvetica" pitchFamily="2" charset="0"/>
                <a:ea typeface="Open Sans" panose="020B0606030504020204" pitchFamily="34" charset="0"/>
                <a:cs typeface="Open Sans" panose="020B0606030504020204" pitchFamily="34" charset="0"/>
              </a:rPr>
              <a:t>Add</a:t>
            </a:r>
          </a:p>
        </p:txBody>
      </p:sp>
      <p:sp>
        <p:nvSpPr>
          <p:cNvPr id="222" name="TextBox 221">
            <a:extLst>
              <a:ext uri="{FF2B5EF4-FFF2-40B4-BE49-F238E27FC236}">
                <a16:creationId xmlns:a16="http://schemas.microsoft.com/office/drawing/2014/main" id="{66EF0EF5-B0FA-494E-96FD-72EBBCAACF19}"/>
              </a:ext>
            </a:extLst>
          </p:cNvPr>
          <p:cNvSpPr txBox="1"/>
          <p:nvPr/>
        </p:nvSpPr>
        <p:spPr>
          <a:xfrm>
            <a:off x="33451800" y="8458200"/>
            <a:ext cx="9601200" cy="830997"/>
          </a:xfrm>
          <a:prstGeom prst="rect">
            <a:avLst/>
          </a:prstGeom>
          <a:noFill/>
        </p:spPr>
        <p:txBody>
          <a:bodyPr wrap="square" rtlCol="0">
            <a:spAutoFit/>
          </a:bodyPr>
          <a:lstStyle>
            <a:defPPr>
              <a:defRPr kern="1200" smtId="4294967295"/>
            </a:defPPr>
          </a:lstStyle>
          <a:p>
            <a:r>
              <a:rPr lang="en-US" sz="2400" dirty="0">
                <a:latin typeface="Helvetica" pitchFamily="2" charset="0"/>
                <a:ea typeface="Open Sans" panose="020B0606030504020204" pitchFamily="34" charset="0"/>
                <a:cs typeface="Open Sans" panose="020B0606030504020204" pitchFamily="34" charset="0"/>
              </a:rPr>
              <a:t>Add</a:t>
            </a:r>
          </a:p>
          <a:p>
            <a:endParaRPr lang="en-US" sz="2400" dirty="0">
              <a:latin typeface="Helvetica" pitchFamily="2" charset="0"/>
              <a:ea typeface="Open Sans" panose="020B0606030504020204" pitchFamily="34" charset="0"/>
              <a:cs typeface="Open Sans" panose="020B0606030504020204" pitchFamily="34" charset="0"/>
            </a:endParaRPr>
          </a:p>
        </p:txBody>
      </p:sp>
      <p:sp>
        <p:nvSpPr>
          <p:cNvPr id="379" name="Rectangle 10">
            <a:extLst>
              <a:ext uri="{FF2B5EF4-FFF2-40B4-BE49-F238E27FC236}">
                <a16:creationId xmlns:a16="http://schemas.microsoft.com/office/drawing/2014/main" id="{F0700EFA-F39A-4B67-A41D-B592D1296CBF}"/>
              </a:ext>
            </a:extLst>
          </p:cNvPr>
          <p:cNvSpPr>
            <a:spLocks noChangeArrowheads="1"/>
          </p:cNvSpPr>
          <p:nvPr/>
        </p:nvSpPr>
        <p:spPr bwMode="auto">
          <a:xfrm>
            <a:off x="838200" y="7438427"/>
            <a:ext cx="9601200" cy="873301"/>
          </a:xfrm>
          <a:prstGeom prst="rect">
            <a:avLst/>
          </a:prstGeom>
          <a:solidFill>
            <a:srgbClr val="912434"/>
          </a:solidFill>
          <a:ln w="12700">
            <a:noFill/>
            <a:miter lim="800000"/>
          </a:ln>
        </p:spPr>
        <p:txBody>
          <a:bodyPr wrap="none" lIns="274320" tIns="73152" rIns="274320" bIns="68563" anchor="ctr" anchorCtr="0"/>
          <a:lstStyle>
            <a:defPPr>
              <a:defRPr kern="1200" smtId="4294967295"/>
            </a:defPPr>
          </a:lstStyle>
          <a:p>
            <a:pPr defTabSz="4702588">
              <a:defRPr/>
            </a:pPr>
            <a:r>
              <a:rPr lang="en-US" sz="3600" b="1" dirty="0">
                <a:solidFill>
                  <a:schemeClr val="bg1"/>
                </a:solidFill>
                <a:latin typeface="Helvetica" pitchFamily="2" charset="0"/>
              </a:rPr>
              <a:t>PURPOSE</a:t>
            </a:r>
          </a:p>
        </p:txBody>
      </p:sp>
      <p:sp>
        <p:nvSpPr>
          <p:cNvPr id="383" name="Rectangle 10">
            <a:extLst>
              <a:ext uri="{FF2B5EF4-FFF2-40B4-BE49-F238E27FC236}">
                <a16:creationId xmlns:a16="http://schemas.microsoft.com/office/drawing/2014/main" id="{260CDAC7-9B7B-48F0-8B37-AF26537B53F3}"/>
              </a:ext>
            </a:extLst>
          </p:cNvPr>
          <p:cNvSpPr>
            <a:spLocks noChangeArrowheads="1"/>
          </p:cNvSpPr>
          <p:nvPr/>
        </p:nvSpPr>
        <p:spPr bwMode="auto">
          <a:xfrm>
            <a:off x="11633200" y="7438427"/>
            <a:ext cx="20599400" cy="873301"/>
          </a:xfrm>
          <a:prstGeom prst="rect">
            <a:avLst/>
          </a:prstGeom>
          <a:solidFill>
            <a:srgbClr val="912434"/>
          </a:solidFill>
          <a:ln w="12700">
            <a:noFill/>
            <a:miter lim="800000"/>
          </a:ln>
        </p:spPr>
        <p:txBody>
          <a:bodyPr wrap="none" lIns="274320" tIns="73152" rIns="274320" bIns="68563" anchor="ctr" anchorCtr="0"/>
          <a:lstStyle>
            <a:defPPr>
              <a:defRPr kern="1200" smtId="4294967295"/>
            </a:defPPr>
          </a:lstStyle>
          <a:p>
            <a:pPr defTabSz="4702588">
              <a:defRPr/>
            </a:pPr>
            <a:r>
              <a:rPr lang="en-US" sz="3600" b="1" dirty="0">
                <a:solidFill>
                  <a:schemeClr val="bg1"/>
                </a:solidFill>
                <a:latin typeface="Helvetica" pitchFamily="2" charset="0"/>
              </a:rPr>
              <a:t>PROCESS</a:t>
            </a:r>
          </a:p>
        </p:txBody>
      </p:sp>
      <p:sp>
        <p:nvSpPr>
          <p:cNvPr id="387" name="Rectangle 10">
            <a:extLst>
              <a:ext uri="{FF2B5EF4-FFF2-40B4-BE49-F238E27FC236}">
                <a16:creationId xmlns:a16="http://schemas.microsoft.com/office/drawing/2014/main" id="{0591E42B-1156-425D-9161-CD6058BB8F41}"/>
              </a:ext>
            </a:extLst>
          </p:cNvPr>
          <p:cNvSpPr>
            <a:spLocks noChangeArrowheads="1"/>
          </p:cNvSpPr>
          <p:nvPr/>
        </p:nvSpPr>
        <p:spPr bwMode="auto">
          <a:xfrm>
            <a:off x="33451800" y="7438427"/>
            <a:ext cx="9601200" cy="873301"/>
          </a:xfrm>
          <a:prstGeom prst="rect">
            <a:avLst/>
          </a:prstGeom>
          <a:solidFill>
            <a:srgbClr val="912434"/>
          </a:solidFill>
          <a:ln w="12700">
            <a:noFill/>
            <a:miter lim="800000"/>
          </a:ln>
        </p:spPr>
        <p:txBody>
          <a:bodyPr wrap="none" lIns="274320" tIns="73152" rIns="274320" bIns="68563" anchor="ctr" anchorCtr="0"/>
          <a:lstStyle>
            <a:defPPr>
              <a:defRPr kern="1200" smtId="4294967295"/>
            </a:defPPr>
          </a:lstStyle>
          <a:p>
            <a:pPr defTabSz="4702588">
              <a:defRPr/>
            </a:pPr>
            <a:r>
              <a:rPr lang="en-US" sz="3600" b="1" dirty="0">
                <a:solidFill>
                  <a:schemeClr val="bg1"/>
                </a:solidFill>
                <a:latin typeface="Helvetica" pitchFamily="2" charset="0"/>
              </a:rPr>
              <a:t>OUTCOMES</a:t>
            </a:r>
          </a:p>
        </p:txBody>
      </p:sp>
      <p:sp>
        <p:nvSpPr>
          <p:cNvPr id="15" name="Rectangle 10">
            <a:extLst>
              <a:ext uri="{FF2B5EF4-FFF2-40B4-BE49-F238E27FC236}">
                <a16:creationId xmlns:a16="http://schemas.microsoft.com/office/drawing/2014/main" id="{9ADCCE40-75A3-48DC-BBE9-40643973E49C}"/>
              </a:ext>
            </a:extLst>
          </p:cNvPr>
          <p:cNvSpPr>
            <a:spLocks noChangeArrowheads="1"/>
          </p:cNvSpPr>
          <p:nvPr/>
        </p:nvSpPr>
        <p:spPr bwMode="auto">
          <a:xfrm>
            <a:off x="838200" y="14061899"/>
            <a:ext cx="9601200" cy="873301"/>
          </a:xfrm>
          <a:prstGeom prst="rect">
            <a:avLst/>
          </a:prstGeom>
          <a:solidFill>
            <a:srgbClr val="912434"/>
          </a:solidFill>
          <a:ln w="12700">
            <a:noFill/>
            <a:miter lim="800000"/>
          </a:ln>
        </p:spPr>
        <p:txBody>
          <a:bodyPr wrap="none" lIns="274320" tIns="73152" rIns="274320" bIns="68563" anchor="ctr" anchorCtr="0"/>
          <a:lstStyle>
            <a:defPPr>
              <a:defRPr kern="1200" smtId="4294967295"/>
            </a:defPPr>
          </a:lstStyle>
          <a:p>
            <a:pPr defTabSz="4702588">
              <a:defRPr/>
            </a:pPr>
            <a:r>
              <a:rPr lang="en-US" sz="3600" b="1" dirty="0">
                <a:solidFill>
                  <a:schemeClr val="bg1"/>
                </a:solidFill>
                <a:latin typeface="Helvetica" pitchFamily="2" charset="0"/>
              </a:rPr>
              <a:t>BACKGROUND</a:t>
            </a:r>
          </a:p>
        </p:txBody>
      </p:sp>
      <p:sp>
        <p:nvSpPr>
          <p:cNvPr id="19" name="Rectangle 10">
            <a:extLst>
              <a:ext uri="{FF2B5EF4-FFF2-40B4-BE49-F238E27FC236}">
                <a16:creationId xmlns:a16="http://schemas.microsoft.com/office/drawing/2014/main" id="{C9A3EBA6-3A1B-49EA-A318-7E74A97F57A7}"/>
              </a:ext>
            </a:extLst>
          </p:cNvPr>
          <p:cNvSpPr>
            <a:spLocks noChangeArrowheads="1"/>
          </p:cNvSpPr>
          <p:nvPr/>
        </p:nvSpPr>
        <p:spPr bwMode="auto">
          <a:xfrm>
            <a:off x="33454258" y="20008685"/>
            <a:ext cx="9601200" cy="873301"/>
          </a:xfrm>
          <a:prstGeom prst="rect">
            <a:avLst/>
          </a:prstGeom>
          <a:solidFill>
            <a:srgbClr val="912434"/>
          </a:solidFill>
          <a:ln w="12700">
            <a:noFill/>
            <a:miter lim="800000"/>
          </a:ln>
        </p:spPr>
        <p:txBody>
          <a:bodyPr wrap="none" lIns="274320" tIns="73152" rIns="274320" bIns="68563" anchor="ctr" anchorCtr="0"/>
          <a:lstStyle>
            <a:defPPr>
              <a:defRPr kern="1200" smtId="4294967295"/>
            </a:defPPr>
          </a:lstStyle>
          <a:p>
            <a:pPr defTabSz="4702588">
              <a:defRPr/>
            </a:pPr>
            <a:r>
              <a:rPr lang="en-US" sz="3600" b="1" dirty="0">
                <a:solidFill>
                  <a:schemeClr val="bg1"/>
                </a:solidFill>
                <a:latin typeface="Helvetica" pitchFamily="2" charset="0"/>
              </a:rPr>
              <a:t>NEXT STEPS</a:t>
            </a:r>
          </a:p>
        </p:txBody>
      </p:sp>
      <p:pic>
        <p:nvPicPr>
          <p:cNvPr id="10" name="Picture 9">
            <a:extLst>
              <a:ext uri="{FF2B5EF4-FFF2-40B4-BE49-F238E27FC236}">
                <a16:creationId xmlns:a16="http://schemas.microsoft.com/office/drawing/2014/main" id="{2D06B1ED-73AC-7848-A59B-9BEFBFE973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75800" y="2532403"/>
            <a:ext cx="8077200" cy="1582397"/>
          </a:xfrm>
          <a:prstGeom prst="rect">
            <a:avLst/>
          </a:prstGeom>
        </p:spPr>
      </p:pic>
      <p:graphicFrame>
        <p:nvGraphicFramePr>
          <p:cNvPr id="13" name="Chart 12">
            <a:extLst>
              <a:ext uri="{FF2B5EF4-FFF2-40B4-BE49-F238E27FC236}">
                <a16:creationId xmlns:a16="http://schemas.microsoft.com/office/drawing/2014/main" id="{174B0DAE-BFE8-F649-8809-DAD9A7E8E7C0}"/>
              </a:ext>
            </a:extLst>
          </p:cNvPr>
          <p:cNvGraphicFramePr/>
          <p:nvPr>
            <p:extLst>
              <p:ext uri="{D42A27DB-BD31-4B8C-83A1-F6EECF244321}">
                <p14:modId xmlns:p14="http://schemas.microsoft.com/office/powerpoint/2010/main" val="1253950261"/>
              </p:ext>
            </p:extLst>
          </p:nvPr>
        </p:nvGraphicFramePr>
        <p:xfrm>
          <a:off x="21243076" y="17347477"/>
          <a:ext cx="11454939" cy="7636626"/>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25AA44C3-4396-8C4A-8485-6296993CEB23}"/>
              </a:ext>
            </a:extLst>
          </p:cNvPr>
          <p:cNvSpPr txBox="1"/>
          <p:nvPr/>
        </p:nvSpPr>
        <p:spPr>
          <a:xfrm>
            <a:off x="34518600" y="4230231"/>
            <a:ext cx="8763000" cy="2246769"/>
          </a:xfrm>
          <a:prstGeom prst="rect">
            <a:avLst/>
          </a:prstGeom>
          <a:noFill/>
        </p:spPr>
        <p:txBody>
          <a:bodyPr wrap="square" rtlCol="0">
            <a:spAutoFit/>
          </a:bodyPr>
          <a:lstStyle/>
          <a:p>
            <a:pPr algn="ctr"/>
            <a:br>
              <a:rPr lang="en-US" sz="4000" dirty="0">
                <a:solidFill>
                  <a:schemeClr val="bg1"/>
                </a:solidFill>
              </a:rPr>
            </a:br>
            <a:r>
              <a:rPr lang="en-US" sz="5000" dirty="0">
                <a:solidFill>
                  <a:schemeClr val="bg1"/>
                </a:solidFill>
              </a:rPr>
              <a:t>Weston, Massachusetts </a:t>
            </a:r>
            <a:br>
              <a:rPr lang="en-US" sz="5000" dirty="0">
                <a:solidFill>
                  <a:schemeClr val="bg1"/>
                </a:solidFill>
              </a:rPr>
            </a:br>
            <a:r>
              <a:rPr lang="en-US" sz="5000" b="1" dirty="0">
                <a:solidFill>
                  <a:schemeClr val="bg1"/>
                </a:solidFill>
              </a:rPr>
              <a:t>regiscollege.edu</a:t>
            </a:r>
          </a:p>
        </p:txBody>
      </p:sp>
      <p:pic>
        <p:nvPicPr>
          <p:cNvPr id="22" name="Picture 21">
            <a:extLst>
              <a:ext uri="{FF2B5EF4-FFF2-40B4-BE49-F238E27FC236}">
                <a16:creationId xmlns:a16="http://schemas.microsoft.com/office/drawing/2014/main" id="{0C6020BF-963E-4C25-B8E6-62043B3F20F2}"/>
              </a:ext>
            </a:extLst>
          </p:cNvPr>
          <p:cNvPicPr>
            <a:picLocks noChangeAspect="1"/>
          </p:cNvPicPr>
          <p:nvPr/>
        </p:nvPicPr>
        <p:blipFill>
          <a:blip r:embed="rId5"/>
          <a:stretch>
            <a:fillRect/>
          </a:stretch>
        </p:blipFill>
        <p:spPr>
          <a:xfrm>
            <a:off x="12954000" y="19782062"/>
            <a:ext cx="7239000" cy="5898186"/>
          </a:xfrm>
          <a:prstGeom prst="rect">
            <a:avLst/>
          </a:prstGeom>
          <a:ln w="88900" cap="sq" cmpd="thickThin">
            <a:solidFill>
              <a:srgbClr val="000000"/>
            </a:solidFill>
            <a:prstDash val="solid"/>
            <a:miter lim="800000"/>
          </a:ln>
          <a:effectLst>
            <a:innerShdw blurRad="76200">
              <a:srgbClr val="000000"/>
            </a:innerShdw>
          </a:effectLst>
        </p:spPr>
      </p:pic>
      <p:sp>
        <p:nvSpPr>
          <p:cNvPr id="27" name="TextBox 26">
            <a:extLst>
              <a:ext uri="{FF2B5EF4-FFF2-40B4-BE49-F238E27FC236}">
                <a16:creationId xmlns:a16="http://schemas.microsoft.com/office/drawing/2014/main" id="{EACD0CD9-2C9C-4DCF-8C71-A5ED9C1463BE}"/>
              </a:ext>
            </a:extLst>
          </p:cNvPr>
          <p:cNvSpPr txBox="1"/>
          <p:nvPr/>
        </p:nvSpPr>
        <p:spPr>
          <a:xfrm>
            <a:off x="11604330" y="25860182"/>
            <a:ext cx="9601200" cy="461665"/>
          </a:xfrm>
          <a:prstGeom prst="rect">
            <a:avLst/>
          </a:prstGeom>
          <a:noFill/>
        </p:spPr>
        <p:txBody>
          <a:bodyPr wrap="square" rtlCol="0">
            <a:spAutoFit/>
          </a:bodyPr>
          <a:lstStyle>
            <a:defPPr>
              <a:defRPr kern="1200" smtId="4294967295"/>
            </a:defPPr>
          </a:lstStyle>
          <a:p>
            <a:pPr algn="ctr"/>
            <a:r>
              <a:rPr lang="en-US" sz="2400" dirty="0">
                <a:latin typeface="Helvetica" pitchFamily="2" charset="0"/>
                <a:ea typeface="Open Sans" panose="020B0606030504020204" pitchFamily="34" charset="0"/>
                <a:cs typeface="Open Sans" panose="020B0606030504020204" pitchFamily="34" charset="0"/>
              </a:rPr>
              <a:t>Orem’s Self-Care Deficit Theory (SCDT) (Orem,, 2001)</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5.10.08"/>
  <p:tag name="AS_TITLE" val="Aspose.Slides for .NET 4.0"/>
  <p:tag name="AS_VERSION" val="15.8.1.0"/>
</p:tagLst>
</file>

<file path=ppt/theme/theme1.xml><?xml version="1.0" encoding="utf-8"?>
<a:theme xmlns:a="http://schemas.openxmlformats.org/drawingml/2006/main" name="Default Design">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879</TotalTime>
  <Words>965</Words>
  <Application>Microsoft Office PowerPoint</Application>
  <PresentationFormat>Custom</PresentationFormat>
  <Paragraphs>27</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Helvetica</vt:lpstr>
      <vt:lpstr>Default Design</vt:lpstr>
      <vt:lpstr>PowerPoint Presentation</vt:lpstr>
    </vt:vector>
  </TitlesOfParts>
  <Manager/>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to create a scientific poster</dc:title>
  <dc:subject>Example Of A Sample Research Poster</dc:subject>
  <dc:creator>Graphicsland/MakeSigns.com</dc:creator>
  <cp:keywords>scientific, research, template, custom, poster, presentation, symposium, printing, PowerPoint, create, design, example, sample, download</cp:keywords>
  <dc:description>We offer free PowerPoint poster templates to help you design your very own scientific poster presentation.</dc:description>
  <cp:lastModifiedBy>Admin</cp:lastModifiedBy>
  <cp:revision>72</cp:revision>
  <dcterms:modified xsi:type="dcterms:W3CDTF">2025-04-07T22:19:09Z</dcterms:modified>
  <cp:category>science research poster</cp:category>
</cp:coreProperties>
</file>