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4"/>
    <p:sldMasterId id="2147483653" r:id="rId5"/>
  </p:sldMasterIdLst>
  <p:notesMasterIdLst>
    <p:notesMasterId r:id="rId7"/>
  </p:notesMasterIdLst>
  <p:handoutMasterIdLst>
    <p:handoutMasterId r:id="rId8"/>
  </p:handoutMasterIdLst>
  <p:sldIdLst>
    <p:sldId id="258" r:id="rId6"/>
  </p:sldIdLst>
  <p:sldSz cx="27432000" cy="18288000"/>
  <p:notesSz cx="6858000" cy="9144000"/>
  <p:defaultTextStyle>
    <a:defPPr>
      <a:defRPr lang="en-US"/>
    </a:defPPr>
    <a:lvl1pPr marL="0" algn="l" defTabSz="2507527" rtl="0" eaLnBrk="1" latinLnBrk="0" hangingPunct="1">
      <a:defRPr sz="4913" kern="1200">
        <a:solidFill>
          <a:schemeClr val="tx1"/>
        </a:solidFill>
        <a:latin typeface="+mn-lt"/>
        <a:ea typeface="+mn-ea"/>
        <a:cs typeface="+mn-cs"/>
      </a:defRPr>
    </a:lvl1pPr>
    <a:lvl2pPr marL="1253764" algn="l" defTabSz="2507527" rtl="0" eaLnBrk="1" latinLnBrk="0" hangingPunct="1">
      <a:defRPr sz="4913" kern="1200">
        <a:solidFill>
          <a:schemeClr val="tx1"/>
        </a:solidFill>
        <a:latin typeface="+mn-lt"/>
        <a:ea typeface="+mn-ea"/>
        <a:cs typeface="+mn-cs"/>
      </a:defRPr>
    </a:lvl2pPr>
    <a:lvl3pPr marL="2507527" algn="l" defTabSz="2507527" rtl="0" eaLnBrk="1" latinLnBrk="0" hangingPunct="1">
      <a:defRPr sz="4913" kern="1200">
        <a:solidFill>
          <a:schemeClr val="tx1"/>
        </a:solidFill>
        <a:latin typeface="+mn-lt"/>
        <a:ea typeface="+mn-ea"/>
        <a:cs typeface="+mn-cs"/>
      </a:defRPr>
    </a:lvl3pPr>
    <a:lvl4pPr marL="3761290" algn="l" defTabSz="2507527" rtl="0" eaLnBrk="1" latinLnBrk="0" hangingPunct="1">
      <a:defRPr sz="4913" kern="1200">
        <a:solidFill>
          <a:schemeClr val="tx1"/>
        </a:solidFill>
        <a:latin typeface="+mn-lt"/>
        <a:ea typeface="+mn-ea"/>
        <a:cs typeface="+mn-cs"/>
      </a:defRPr>
    </a:lvl4pPr>
    <a:lvl5pPr marL="5015053" algn="l" defTabSz="2507527" rtl="0" eaLnBrk="1" latinLnBrk="0" hangingPunct="1">
      <a:defRPr sz="4913" kern="1200">
        <a:solidFill>
          <a:schemeClr val="tx1"/>
        </a:solidFill>
        <a:latin typeface="+mn-lt"/>
        <a:ea typeface="+mn-ea"/>
        <a:cs typeface="+mn-cs"/>
      </a:defRPr>
    </a:lvl5pPr>
    <a:lvl6pPr marL="6268818" algn="l" defTabSz="2507527" rtl="0" eaLnBrk="1" latinLnBrk="0" hangingPunct="1">
      <a:defRPr sz="4913" kern="1200">
        <a:solidFill>
          <a:schemeClr val="tx1"/>
        </a:solidFill>
        <a:latin typeface="+mn-lt"/>
        <a:ea typeface="+mn-ea"/>
        <a:cs typeface="+mn-cs"/>
      </a:defRPr>
    </a:lvl6pPr>
    <a:lvl7pPr marL="7522581" algn="l" defTabSz="2507527" rtl="0" eaLnBrk="1" latinLnBrk="0" hangingPunct="1">
      <a:defRPr sz="4913" kern="1200">
        <a:solidFill>
          <a:schemeClr val="tx1"/>
        </a:solidFill>
        <a:latin typeface="+mn-lt"/>
        <a:ea typeface="+mn-ea"/>
        <a:cs typeface="+mn-cs"/>
      </a:defRPr>
    </a:lvl7pPr>
    <a:lvl8pPr marL="8776344" algn="l" defTabSz="2507527" rtl="0" eaLnBrk="1" latinLnBrk="0" hangingPunct="1">
      <a:defRPr sz="4913" kern="1200">
        <a:solidFill>
          <a:schemeClr val="tx1"/>
        </a:solidFill>
        <a:latin typeface="+mn-lt"/>
        <a:ea typeface="+mn-ea"/>
        <a:cs typeface="+mn-cs"/>
      </a:defRPr>
    </a:lvl8pPr>
    <a:lvl9pPr marL="10030108" algn="l" defTabSz="2507527" rtl="0" eaLnBrk="1" latinLnBrk="0" hangingPunct="1">
      <a:defRPr sz="491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8640" userDrawn="1">
          <p15:clr>
            <a:srgbClr val="A4A3A4"/>
          </p15:clr>
        </p15:guide>
        <p15:guide id="3" orient="horz" pos="57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.KOTOULAS" initials="AK" lastIdx="2" clrIdx="0"/>
  <p:cmAuthor id="1" name="A.KOTOULAS" initials="HELP" lastIdx="1" clrIdx="1"/>
  <p:cmAuthor id="2" name="A.KOTOULAS" initials="HELP - " lastIdx="1" clrIdx="2"/>
  <p:cmAuthor id="3" name="PosterPresentations.com - 510.649.3001" initials="HELP - 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000099"/>
    <a:srgbClr val="C7D5ED"/>
    <a:srgbClr val="F6F8FC"/>
    <a:srgbClr val="545554"/>
    <a:srgbClr val="F3F5FA"/>
    <a:srgbClr val="CDD2DE"/>
    <a:srgbClr val="E3E9E5"/>
    <a:srgbClr val="EAEAEA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898" autoAdjust="0"/>
    <p:restoredTop sz="94632" autoAdjust="0"/>
  </p:normalViewPr>
  <p:slideViewPr>
    <p:cSldViewPr snapToObjects="1" showGuides="1">
      <p:cViewPr>
        <p:scale>
          <a:sx n="30" d="100"/>
          <a:sy n="30" d="100"/>
        </p:scale>
        <p:origin x="1134" y="399"/>
      </p:cViewPr>
      <p:guideLst>
        <p:guide pos="8640"/>
        <p:guide orient="horz" pos="57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Objects="1" showGuides="1">
      <p:cViewPr varScale="1">
        <p:scale>
          <a:sx n="79" d="100"/>
          <a:sy n="79" d="100"/>
        </p:scale>
        <p:origin x="-3768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58C5BC-9A70-462C-B28D-9600239EAC64}" type="datetimeFigureOut">
              <a:rPr lang="en-US" smtClean="0"/>
              <a:pPr/>
              <a:t>4/8/2025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C131B7-05CA-4AEE-9267-6D0ED4DC84F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4068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CC2317-6751-4CD4-9995-8782DD78E936}" type="datetimeFigureOut">
              <a:rPr lang="en-US" smtClean="0"/>
              <a:pPr/>
              <a:t>4/8/2025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7250" y="685800"/>
            <a:ext cx="51435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A1A87D-CAF7-4BDC-A0D3-C0DBEDE816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46379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507527" rtl="0" eaLnBrk="1" latinLnBrk="0" hangingPunct="1">
      <a:defRPr sz="3313" kern="1200">
        <a:solidFill>
          <a:schemeClr val="tx1"/>
        </a:solidFill>
        <a:latin typeface="+mn-lt"/>
        <a:ea typeface="+mn-ea"/>
        <a:cs typeface="+mn-cs"/>
      </a:defRPr>
    </a:lvl1pPr>
    <a:lvl2pPr marL="1253764" algn="l" defTabSz="2507527" rtl="0" eaLnBrk="1" latinLnBrk="0" hangingPunct="1">
      <a:defRPr sz="3313" kern="1200">
        <a:solidFill>
          <a:schemeClr val="tx1"/>
        </a:solidFill>
        <a:latin typeface="+mn-lt"/>
        <a:ea typeface="+mn-ea"/>
        <a:cs typeface="+mn-cs"/>
      </a:defRPr>
    </a:lvl2pPr>
    <a:lvl3pPr marL="2507527" algn="l" defTabSz="2507527" rtl="0" eaLnBrk="1" latinLnBrk="0" hangingPunct="1">
      <a:defRPr sz="3313" kern="1200">
        <a:solidFill>
          <a:schemeClr val="tx1"/>
        </a:solidFill>
        <a:latin typeface="+mn-lt"/>
        <a:ea typeface="+mn-ea"/>
        <a:cs typeface="+mn-cs"/>
      </a:defRPr>
    </a:lvl3pPr>
    <a:lvl4pPr marL="3761290" algn="l" defTabSz="2507527" rtl="0" eaLnBrk="1" latinLnBrk="0" hangingPunct="1">
      <a:defRPr sz="3313" kern="1200">
        <a:solidFill>
          <a:schemeClr val="tx1"/>
        </a:solidFill>
        <a:latin typeface="+mn-lt"/>
        <a:ea typeface="+mn-ea"/>
        <a:cs typeface="+mn-cs"/>
      </a:defRPr>
    </a:lvl4pPr>
    <a:lvl5pPr marL="5015053" algn="l" defTabSz="2507527" rtl="0" eaLnBrk="1" latinLnBrk="0" hangingPunct="1">
      <a:defRPr sz="3313" kern="1200">
        <a:solidFill>
          <a:schemeClr val="tx1"/>
        </a:solidFill>
        <a:latin typeface="+mn-lt"/>
        <a:ea typeface="+mn-ea"/>
        <a:cs typeface="+mn-cs"/>
      </a:defRPr>
    </a:lvl5pPr>
    <a:lvl6pPr marL="6268818" algn="l" defTabSz="2507527" rtl="0" eaLnBrk="1" latinLnBrk="0" hangingPunct="1">
      <a:defRPr sz="3313" kern="1200">
        <a:solidFill>
          <a:schemeClr val="tx1"/>
        </a:solidFill>
        <a:latin typeface="+mn-lt"/>
        <a:ea typeface="+mn-ea"/>
        <a:cs typeface="+mn-cs"/>
      </a:defRPr>
    </a:lvl6pPr>
    <a:lvl7pPr marL="7522581" algn="l" defTabSz="2507527" rtl="0" eaLnBrk="1" latinLnBrk="0" hangingPunct="1">
      <a:defRPr sz="3313" kern="1200">
        <a:solidFill>
          <a:schemeClr val="tx1"/>
        </a:solidFill>
        <a:latin typeface="+mn-lt"/>
        <a:ea typeface="+mn-ea"/>
        <a:cs typeface="+mn-cs"/>
      </a:defRPr>
    </a:lvl7pPr>
    <a:lvl8pPr marL="8776344" algn="l" defTabSz="2507527" rtl="0" eaLnBrk="1" latinLnBrk="0" hangingPunct="1">
      <a:defRPr sz="3313" kern="1200">
        <a:solidFill>
          <a:schemeClr val="tx1"/>
        </a:solidFill>
        <a:latin typeface="+mn-lt"/>
        <a:ea typeface="+mn-ea"/>
        <a:cs typeface="+mn-cs"/>
      </a:defRPr>
    </a:lvl8pPr>
    <a:lvl9pPr marL="10030108" algn="l" defTabSz="2507527" rtl="0" eaLnBrk="1" latinLnBrk="0" hangingPunct="1">
      <a:defRPr sz="331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th Gu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7">
            <a:extLst>
              <a:ext uri="{FF2B5EF4-FFF2-40B4-BE49-F238E27FC236}">
                <a16:creationId xmlns:a16="http://schemas.microsoft.com/office/drawing/2014/main" id="{1577A563-1DFB-A148-8992-034734602A2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581400" y="369717"/>
            <a:ext cx="20574000" cy="791426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4572" b="1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  <a:lvl2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2pPr>
            <a:lvl3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3pPr>
            <a:lvl4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4pPr>
            <a:lvl5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5pPr>
          </a:lstStyle>
          <a:p>
            <a:pPr lvl="0"/>
            <a:r>
              <a:rPr lang="en-US" dirty="0"/>
              <a:t>Poster presentation title</a:t>
            </a:r>
          </a:p>
        </p:txBody>
      </p:sp>
      <p:sp>
        <p:nvSpPr>
          <p:cNvPr id="3" name="Text Placeholder 17">
            <a:extLst>
              <a:ext uri="{FF2B5EF4-FFF2-40B4-BE49-F238E27FC236}">
                <a16:creationId xmlns:a16="http://schemas.microsoft.com/office/drawing/2014/main" id="{96DA654B-51EF-7D48-BB09-09FBB829AD3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581400" y="1161146"/>
            <a:ext cx="20574000" cy="615553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3429" b="1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  <a:lvl2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2pPr>
            <a:lvl3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3pPr>
            <a:lvl4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4pPr>
            <a:lvl5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5pPr>
          </a:lstStyle>
          <a:p>
            <a:pPr lvl="0"/>
            <a:r>
              <a:rPr lang="en-US" dirty="0"/>
              <a:t>List of Authors and co-Authors / collaborators</a:t>
            </a:r>
          </a:p>
        </p:txBody>
      </p:sp>
      <p:sp>
        <p:nvSpPr>
          <p:cNvPr id="4" name="Text Placeholder 17">
            <a:extLst>
              <a:ext uri="{FF2B5EF4-FFF2-40B4-BE49-F238E27FC236}">
                <a16:creationId xmlns:a16="http://schemas.microsoft.com/office/drawing/2014/main" id="{51520EFC-303B-B948-949B-08B234FA88F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581400" y="1819703"/>
            <a:ext cx="20574000" cy="556929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3048" b="1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  <a:lvl2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2pPr>
            <a:lvl3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3pPr>
            <a:lvl4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4pPr>
            <a:lvl5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5pPr>
          </a:lstStyle>
          <a:p>
            <a:pPr lvl="0"/>
            <a:r>
              <a:rPr lang="en-US" dirty="0"/>
              <a:t>List of affiliated programs, institutions, organizations, schools, etc.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F0BE95D8-3F03-5843-BCAB-4C11949F342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04800" y="3193143"/>
            <a:ext cx="6477000" cy="707886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2pPr>
              <a:defRPr lang="en-US" sz="3048" smtClean="0"/>
            </a:lvl2pPr>
            <a:lvl3pPr>
              <a:defRPr lang="en-US" sz="1905" smtClean="0"/>
            </a:lvl3pPr>
            <a:lvl4pPr>
              <a:defRPr lang="en-US" sz="1524" smtClean="0"/>
            </a:lvl4pPr>
            <a:lvl5pPr>
              <a:defRPr lang="en-US" sz="1524"/>
            </a:lvl5pPr>
          </a:lstStyle>
          <a:p>
            <a:r>
              <a:rPr lang="en-US" dirty="0">
                <a:effectLst/>
                <a:latin typeface="Calibri" panose="020F0502020204030204" pitchFamily="34" charset="0"/>
              </a:rPr>
              <a:t>PRACTICE PROBLEM</a:t>
            </a:r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89A7C310-1CDD-4F48-943C-F7978D1EB1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93914" y="8758510"/>
            <a:ext cx="6477000" cy="707886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2pPr>
              <a:defRPr lang="en-US" sz="3048" smtClean="0"/>
            </a:lvl2pPr>
            <a:lvl3pPr>
              <a:defRPr lang="en-US" sz="1905" smtClean="0"/>
            </a:lvl3pPr>
            <a:lvl4pPr>
              <a:defRPr lang="en-US" sz="1524" smtClean="0"/>
            </a:lvl4pPr>
            <a:lvl5pPr>
              <a:defRPr lang="en-US" sz="1524"/>
            </a:lvl5pPr>
          </a:lstStyle>
          <a:p>
            <a:r>
              <a:rPr lang="en-US" dirty="0">
                <a:effectLst/>
                <a:latin typeface="Calibri" panose="020F0502020204030204" pitchFamily="34" charset="0"/>
              </a:rPr>
              <a:t>METHODOLOGY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B16F2EB0-C131-4241-A6C2-2E4CBD0258D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086600" y="3182775"/>
            <a:ext cx="6477000" cy="707886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2pPr>
              <a:defRPr lang="en-US" sz="3048" smtClean="0"/>
            </a:lvl2pPr>
            <a:lvl3pPr>
              <a:defRPr lang="en-US" sz="1905" smtClean="0"/>
            </a:lvl3pPr>
            <a:lvl4pPr>
              <a:defRPr lang="en-US" sz="1524" smtClean="0"/>
            </a:lvl4pPr>
            <a:lvl5pPr>
              <a:defRPr lang="en-US" sz="1524"/>
            </a:lvl5pPr>
          </a:lstStyle>
          <a:p>
            <a:r>
              <a:rPr lang="en-US" dirty="0">
                <a:effectLst/>
                <a:latin typeface="Calibri" panose="020F0502020204030204" pitchFamily="34" charset="0"/>
              </a:rPr>
              <a:t>CLINICAL QUESTION</a:t>
            </a:r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AB7AD0AA-A50F-D34C-A759-F2DDA7323D22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3868400" y="3162040"/>
            <a:ext cx="6477000" cy="707886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2pPr>
              <a:defRPr lang="en-US" sz="3048" smtClean="0"/>
            </a:lvl2pPr>
            <a:lvl3pPr>
              <a:defRPr lang="en-US" sz="1905" smtClean="0"/>
            </a:lvl3pPr>
            <a:lvl4pPr>
              <a:defRPr lang="en-US" sz="1524" smtClean="0"/>
            </a:lvl4pPr>
            <a:lvl5pPr>
              <a:defRPr lang="en-US" sz="1524"/>
            </a:lvl5pPr>
          </a:lstStyle>
          <a:p>
            <a:r>
              <a:rPr lang="en-US" dirty="0">
                <a:effectLst/>
                <a:latin typeface="Calibri" panose="020F0502020204030204" pitchFamily="34" charset="0"/>
              </a:rPr>
              <a:t>RESULTS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65335A9C-A13A-1544-AD37-0C89F7E3D3B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0693744" y="3048000"/>
            <a:ext cx="6477000" cy="707886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2pPr>
              <a:defRPr lang="en-US" sz="3048" smtClean="0"/>
            </a:lvl2pPr>
            <a:lvl3pPr>
              <a:defRPr lang="en-US" sz="1905" smtClean="0"/>
            </a:lvl3pPr>
            <a:lvl4pPr>
              <a:defRPr lang="en-US" sz="1524" smtClean="0"/>
            </a:lvl4pPr>
            <a:lvl5pPr>
              <a:defRPr lang="en-US" sz="1524"/>
            </a:lvl5pPr>
          </a:lstStyle>
          <a:p>
            <a:r>
              <a:rPr lang="en-US" dirty="0">
                <a:effectLst/>
                <a:latin typeface="Calibri" panose="020F0502020204030204" pitchFamily="34" charset="0"/>
              </a:rPr>
              <a:t>IMPLICATIONS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5EAC7053-C72D-5348-819B-36784C2EF31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661087" y="9155029"/>
            <a:ext cx="6466114" cy="707886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2pPr>
              <a:defRPr lang="en-US" sz="3048" smtClean="0"/>
            </a:lvl2pPr>
            <a:lvl3pPr>
              <a:defRPr lang="en-US" sz="1905" smtClean="0"/>
            </a:lvl3pPr>
            <a:lvl4pPr>
              <a:defRPr lang="en-US" sz="1524" smtClean="0"/>
            </a:lvl4pPr>
            <a:lvl5pPr>
              <a:defRPr lang="en-US" sz="1524"/>
            </a:lvl5pPr>
          </a:lstStyle>
          <a:p>
            <a:r>
              <a:rPr lang="en-US" dirty="0">
                <a:effectLst/>
                <a:latin typeface="Calibri" panose="020F0502020204030204" pitchFamily="34" charset="0"/>
              </a:rPr>
              <a:t>CONCLUSIONS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4EFA90DA-87B9-A946-9C4A-551DC46A898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0661087" y="14020800"/>
            <a:ext cx="6444343" cy="707886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2pPr>
              <a:defRPr lang="en-US" sz="3048" smtClean="0"/>
            </a:lvl2pPr>
            <a:lvl3pPr>
              <a:defRPr lang="en-US" sz="1905" smtClean="0"/>
            </a:lvl3pPr>
            <a:lvl4pPr>
              <a:defRPr lang="en-US" sz="1524" smtClean="0"/>
            </a:lvl4pPr>
            <a:lvl5pPr>
              <a:defRPr lang="en-US" sz="1524"/>
            </a:lvl5pPr>
          </a:lstStyle>
          <a:p>
            <a:r>
              <a:rPr lang="en-US" dirty="0">
                <a:effectLst/>
                <a:latin typeface="Calibri" panose="020F0502020204030204" pitchFamily="34" charset="0"/>
              </a:rPr>
              <a:t>REFERENCES</a:t>
            </a:r>
          </a:p>
        </p:txBody>
      </p:sp>
      <p:sp>
        <p:nvSpPr>
          <p:cNvPr id="12" name="Text Placeholder 13">
            <a:extLst>
              <a:ext uri="{FF2B5EF4-FFF2-40B4-BE49-F238E27FC236}">
                <a16:creationId xmlns:a16="http://schemas.microsoft.com/office/drawing/2014/main" id="{372552D2-E0BE-044B-B32B-FC7C7197123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04800" y="3973841"/>
            <a:ext cx="6477000" cy="3594830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>
              <a:buNone/>
              <a:tabLst/>
              <a:defRPr lang="en-US" sz="3200" dirty="0"/>
            </a:lvl1pPr>
            <a:lvl2pPr marL="439974" indent="-220743">
              <a:tabLst/>
              <a:defRPr lang="en-US" sz="3200" dirty="0"/>
            </a:lvl2pPr>
            <a:lvl3pPr marL="439974" indent="-220743">
              <a:tabLst/>
              <a:defRPr lang="en-US" sz="3200" dirty="0"/>
            </a:lvl3pPr>
            <a:lvl4pPr marL="439974" indent="-220743">
              <a:tabLst/>
              <a:defRPr lang="en-US" sz="3200" dirty="0"/>
            </a:lvl4pPr>
            <a:lvl5pPr marL="439974" indent="-220743">
              <a:tabLst/>
              <a:defRPr lang="en-US" sz="3200" dirty="0"/>
            </a:lvl5pPr>
          </a:lstStyle>
          <a:p>
            <a:pPr lvl="0"/>
            <a:r>
              <a:rPr lang="en-US" dirty="0"/>
              <a:t>Type in or paste your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13">
            <a:extLst>
              <a:ext uri="{FF2B5EF4-FFF2-40B4-BE49-F238E27FC236}">
                <a16:creationId xmlns:a16="http://schemas.microsoft.com/office/drawing/2014/main" id="{CB3EA696-8799-8246-9DAB-ECA3F2FBAE97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04800" y="9384041"/>
            <a:ext cx="6477000" cy="3594830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>
              <a:buNone/>
              <a:tabLst/>
              <a:defRPr lang="en-US" sz="3200" dirty="0"/>
            </a:lvl1pPr>
            <a:lvl2pPr marL="439974" indent="-220743">
              <a:tabLst/>
              <a:defRPr lang="en-US" sz="3200" dirty="0"/>
            </a:lvl2pPr>
            <a:lvl3pPr marL="439974" indent="-220743">
              <a:tabLst/>
              <a:defRPr lang="en-US" sz="3200" dirty="0"/>
            </a:lvl3pPr>
            <a:lvl4pPr marL="439974" indent="-220743">
              <a:tabLst/>
              <a:defRPr lang="en-US" sz="3200" dirty="0"/>
            </a:lvl4pPr>
            <a:lvl5pPr marL="439974" indent="-220743">
              <a:tabLst/>
              <a:defRPr lang="en-US" sz="3200" dirty="0"/>
            </a:lvl5pPr>
          </a:lstStyle>
          <a:p>
            <a:pPr lvl="0"/>
            <a:r>
              <a:rPr lang="en-US" dirty="0"/>
              <a:t>Type in or paste your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EBC9DC11-AFC9-BB4E-8155-301AB1FC7934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130144" y="4333623"/>
            <a:ext cx="6477000" cy="3594830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>
              <a:buNone/>
              <a:tabLst/>
              <a:defRPr lang="en-US" sz="3200" dirty="0"/>
            </a:lvl1pPr>
            <a:lvl2pPr marL="439974" indent="-220743">
              <a:tabLst/>
              <a:defRPr lang="en-US" sz="3200" dirty="0"/>
            </a:lvl2pPr>
            <a:lvl3pPr marL="439974" indent="-220743">
              <a:tabLst/>
              <a:defRPr lang="en-US" sz="3200" dirty="0"/>
            </a:lvl3pPr>
            <a:lvl4pPr marL="439974" indent="-220743">
              <a:tabLst/>
              <a:defRPr lang="en-US" sz="3200" dirty="0"/>
            </a:lvl4pPr>
            <a:lvl5pPr marL="439974" indent="-220743">
              <a:tabLst/>
              <a:defRPr lang="en-US" sz="3200" dirty="0"/>
            </a:lvl5pPr>
          </a:lstStyle>
          <a:p>
            <a:pPr lvl="0"/>
            <a:r>
              <a:rPr lang="en-US" dirty="0"/>
              <a:t>Type in or paste your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13">
            <a:extLst>
              <a:ext uri="{FF2B5EF4-FFF2-40B4-BE49-F238E27FC236}">
                <a16:creationId xmlns:a16="http://schemas.microsoft.com/office/drawing/2014/main" id="{C56CB46E-73C2-324B-92AC-F43451D295F6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13868400" y="4202441"/>
            <a:ext cx="6477000" cy="3594830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>
              <a:buNone/>
              <a:tabLst/>
              <a:defRPr lang="en-US" sz="3200" dirty="0"/>
            </a:lvl1pPr>
            <a:lvl2pPr marL="439974" indent="-220743">
              <a:tabLst/>
              <a:defRPr lang="en-US" sz="3200" dirty="0"/>
            </a:lvl2pPr>
            <a:lvl3pPr marL="439974" indent="-220743">
              <a:tabLst/>
              <a:defRPr lang="en-US" sz="3200" dirty="0"/>
            </a:lvl3pPr>
            <a:lvl4pPr marL="439974" indent="-220743">
              <a:tabLst/>
              <a:defRPr lang="en-US" sz="3200" dirty="0"/>
            </a:lvl4pPr>
            <a:lvl5pPr marL="439974" indent="-220743">
              <a:tabLst/>
              <a:defRPr lang="en-US" sz="3200" dirty="0"/>
            </a:lvl5pPr>
          </a:lstStyle>
          <a:p>
            <a:pPr lvl="0"/>
            <a:r>
              <a:rPr lang="en-US" dirty="0"/>
              <a:t>Type in or paste your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Text Placeholder 13">
            <a:extLst>
              <a:ext uri="{FF2B5EF4-FFF2-40B4-BE49-F238E27FC236}">
                <a16:creationId xmlns:a16="http://schemas.microsoft.com/office/drawing/2014/main" id="{CBA5135E-79B4-1945-BC28-A7D184BDB265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20693744" y="4682924"/>
            <a:ext cx="6477000" cy="3594830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>
              <a:buNone/>
              <a:tabLst/>
              <a:defRPr lang="en-US" sz="3200" dirty="0"/>
            </a:lvl1pPr>
            <a:lvl2pPr marL="439974" indent="-220743">
              <a:tabLst/>
              <a:defRPr lang="en-US" sz="3200" dirty="0"/>
            </a:lvl2pPr>
            <a:lvl3pPr marL="439974" indent="-220743">
              <a:tabLst/>
              <a:defRPr lang="en-US" sz="3200" dirty="0"/>
            </a:lvl3pPr>
            <a:lvl4pPr marL="439974" indent="-220743">
              <a:tabLst/>
              <a:defRPr lang="en-US" sz="3200" dirty="0"/>
            </a:lvl4pPr>
            <a:lvl5pPr marL="439974" indent="-220743">
              <a:tabLst/>
              <a:defRPr lang="en-US" sz="3200" dirty="0"/>
            </a:lvl5pPr>
          </a:lstStyle>
          <a:p>
            <a:pPr lvl="0"/>
            <a:r>
              <a:rPr lang="en-US" dirty="0"/>
              <a:t>Type in or paste your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13">
            <a:extLst>
              <a:ext uri="{FF2B5EF4-FFF2-40B4-BE49-F238E27FC236}">
                <a16:creationId xmlns:a16="http://schemas.microsoft.com/office/drawing/2014/main" id="{917EB2D0-3B44-3F46-910B-6F669368BD19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20682857" y="9825711"/>
            <a:ext cx="6477000" cy="3594830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>
              <a:buNone/>
              <a:tabLst/>
              <a:defRPr lang="en-US" sz="3200" dirty="0"/>
            </a:lvl1pPr>
            <a:lvl2pPr marL="439974" indent="-220743">
              <a:tabLst/>
              <a:defRPr lang="en-US" sz="3200" dirty="0"/>
            </a:lvl2pPr>
            <a:lvl3pPr marL="439974" indent="-220743">
              <a:tabLst/>
              <a:defRPr lang="en-US" sz="3200" dirty="0"/>
            </a:lvl3pPr>
            <a:lvl4pPr marL="439974" indent="-220743">
              <a:tabLst/>
              <a:defRPr lang="en-US" sz="3200" dirty="0"/>
            </a:lvl4pPr>
            <a:lvl5pPr marL="439974" indent="-220743">
              <a:tabLst/>
              <a:defRPr lang="en-US" sz="3200" dirty="0"/>
            </a:lvl5pPr>
          </a:lstStyle>
          <a:p>
            <a:pPr lvl="0"/>
            <a:r>
              <a:rPr lang="en-US" dirty="0"/>
              <a:t>Type in or paste your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Text Placeholder 13">
            <a:extLst>
              <a:ext uri="{FF2B5EF4-FFF2-40B4-BE49-F238E27FC236}">
                <a16:creationId xmlns:a16="http://schemas.microsoft.com/office/drawing/2014/main" id="{2980F4DB-89B0-0246-8784-F8358D576535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20682858" y="14782802"/>
            <a:ext cx="6433457" cy="2880789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>
              <a:buNone/>
              <a:tabLst/>
              <a:defRPr lang="en-US" sz="2400" dirty="0"/>
            </a:lvl1pPr>
            <a:lvl2pPr marL="219231" indent="0">
              <a:buNone/>
              <a:tabLst/>
              <a:defRPr lang="en-US" sz="2400" dirty="0"/>
            </a:lvl2pPr>
            <a:lvl3pPr marL="219231" indent="0">
              <a:buNone/>
              <a:tabLst/>
              <a:defRPr lang="en-US" sz="2400" dirty="0"/>
            </a:lvl3pPr>
            <a:lvl4pPr marL="439974" indent="-220743">
              <a:tabLst/>
              <a:defRPr lang="en-US" sz="2400" dirty="0"/>
            </a:lvl4pPr>
            <a:lvl5pPr marL="439974" indent="-220743">
              <a:tabLst/>
              <a:defRPr lang="en-US" sz="2400" dirty="0"/>
            </a:lvl5pPr>
          </a:lstStyle>
          <a:p>
            <a:pPr lvl="0"/>
            <a:r>
              <a:rPr lang="en-US" dirty="0"/>
              <a:t>Type in or paste your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</a:t>
            </a:r>
            <a:r>
              <a:rPr lang="en-US" dirty="0" err="1"/>
              <a:t>leveL</a:t>
            </a:r>
            <a:endParaRPr lang="en-US" dirty="0"/>
          </a:p>
        </p:txBody>
      </p:sp>
      <p:sp>
        <p:nvSpPr>
          <p:cNvPr id="21" name="Text Placeholder 9">
            <a:extLst>
              <a:ext uri="{FF2B5EF4-FFF2-40B4-BE49-F238E27FC236}">
                <a16:creationId xmlns:a16="http://schemas.microsoft.com/office/drawing/2014/main" id="{CAC3B77C-1766-4E7B-8B0B-FA087AD4AE7B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7086600" y="8758511"/>
            <a:ext cx="6477000" cy="1323439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2pPr>
              <a:defRPr lang="en-US" sz="3048" smtClean="0"/>
            </a:lvl2pPr>
            <a:lvl3pPr>
              <a:defRPr lang="en-US" sz="1905" smtClean="0"/>
            </a:lvl3pPr>
            <a:lvl4pPr>
              <a:defRPr lang="en-US" sz="1524" smtClean="0"/>
            </a:lvl4pPr>
            <a:lvl5pPr>
              <a:defRPr lang="en-US" sz="1524"/>
            </a:lvl5pPr>
          </a:lstStyle>
          <a:p>
            <a:r>
              <a:rPr lang="en-US" dirty="0">
                <a:effectLst/>
                <a:latin typeface="Calibri" panose="020F0502020204030204" pitchFamily="34" charset="0"/>
              </a:rPr>
              <a:t>PROJECT EVALUATION/RESULTS</a:t>
            </a:r>
          </a:p>
        </p:txBody>
      </p:sp>
      <p:sp>
        <p:nvSpPr>
          <p:cNvPr id="22" name="Text Placeholder 13">
            <a:extLst>
              <a:ext uri="{FF2B5EF4-FFF2-40B4-BE49-F238E27FC236}">
                <a16:creationId xmlns:a16="http://schemas.microsoft.com/office/drawing/2014/main" id="{C2FCF207-754E-418A-9461-B28EB9C5AEF4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7086600" y="10222241"/>
            <a:ext cx="6477000" cy="3594830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>
              <a:buNone/>
              <a:tabLst/>
              <a:defRPr lang="en-US" sz="3200" dirty="0"/>
            </a:lvl1pPr>
            <a:lvl2pPr marL="439974" indent="-220743">
              <a:tabLst/>
              <a:defRPr lang="en-US" sz="3200" dirty="0"/>
            </a:lvl2pPr>
            <a:lvl3pPr marL="439974" indent="-220743">
              <a:tabLst/>
              <a:defRPr lang="en-US" sz="3200" dirty="0"/>
            </a:lvl3pPr>
            <a:lvl4pPr marL="439974" indent="-220743">
              <a:tabLst/>
              <a:defRPr lang="en-US" sz="3200" dirty="0"/>
            </a:lvl4pPr>
            <a:lvl5pPr marL="439974" indent="-220743">
              <a:tabLst/>
              <a:defRPr lang="en-US" sz="3200" dirty="0"/>
            </a:lvl5pPr>
          </a:lstStyle>
          <a:p>
            <a:pPr lvl="0"/>
            <a:r>
              <a:rPr lang="en-US" dirty="0"/>
              <a:t>Type in or paste your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874" userDrawn="1">
          <p15:clr>
            <a:srgbClr val="FBAE40"/>
          </p15:clr>
        </p15:guide>
        <p15:guide id="2" orient="horz" pos="11246" userDrawn="1">
          <p15:clr>
            <a:srgbClr val="FBAE40"/>
          </p15:clr>
        </p15:guide>
        <p15:guide id="3" pos="192" userDrawn="1">
          <p15:clr>
            <a:srgbClr val="FBAE40"/>
          </p15:clr>
        </p15:guide>
        <p15:guide id="4" pos="4272" userDrawn="1">
          <p15:clr>
            <a:srgbClr val="FBAE40"/>
          </p15:clr>
        </p15:guide>
        <p15:guide id="5" pos="4464" userDrawn="1">
          <p15:clr>
            <a:srgbClr val="FBAE40"/>
          </p15:clr>
        </p15:guide>
        <p15:guide id="6" pos="8544" userDrawn="1">
          <p15:clr>
            <a:srgbClr val="FBAE40"/>
          </p15:clr>
        </p15:guide>
        <p15:guide id="7" pos="8736" userDrawn="1">
          <p15:clr>
            <a:srgbClr val="FBAE40"/>
          </p15:clr>
        </p15:guide>
        <p15:guide id="8" pos="12816" userDrawn="1">
          <p15:clr>
            <a:srgbClr val="FBAE40"/>
          </p15:clr>
        </p15:guide>
        <p15:guide id="9" pos="13008" userDrawn="1">
          <p15:clr>
            <a:srgbClr val="FBAE40"/>
          </p15:clr>
        </p15:guide>
        <p15:guide id="10" pos="1708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thout Gu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611407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897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1">
                <a:lumMod val="20000"/>
                <a:lumOff val="80000"/>
              </a:schemeClr>
            </a:gs>
            <a:gs pos="99000">
              <a:schemeClr val="accent1">
                <a:lumMod val="20000"/>
                <a:lumOff val="8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6">
            <a:extLst>
              <a:ext uri="{FF2B5EF4-FFF2-40B4-BE49-F238E27FC236}">
                <a16:creationId xmlns:a16="http://schemas.microsoft.com/office/drawing/2014/main" id="{B82F2237-BAB6-704C-82F3-FA64CC22DF2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27432000" cy="2667000"/>
          </a:xfrm>
          <a:prstGeom prst="rect">
            <a:avLst/>
          </a:prstGeom>
          <a:solidFill>
            <a:srgbClr val="000066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33866" tIns="16932" rIns="33866" bIns="16932" anchor="ctr"/>
          <a:lstStyle/>
          <a:p>
            <a:pPr>
              <a:defRPr/>
            </a:pPr>
            <a:endParaRPr lang="en-US" sz="1820" dirty="0"/>
          </a:p>
        </p:txBody>
      </p:sp>
      <p:sp>
        <p:nvSpPr>
          <p:cNvPr id="12" name="Text Box 14">
            <a:extLst>
              <a:ext uri="{FF2B5EF4-FFF2-40B4-BE49-F238E27FC236}">
                <a16:creationId xmlns:a16="http://schemas.microsoft.com/office/drawing/2014/main" id="{4FAAEDB7-9BBE-8D43-950B-E1D90676549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67056" y="17925972"/>
            <a:ext cx="1309688" cy="1265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33802" tIns="16898" rIns="33802" bIns="16898">
            <a:spAutoFit/>
          </a:bodyPr>
          <a:lstStyle/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186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RESEARCH POSTER PRESENTATION TEMPLATE  © 2019</a:t>
            </a:r>
          </a:p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408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www.PosterPresentations.com</a:t>
            </a: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D485C5EC-23A0-7D40-81CB-4F3ADD296005}"/>
              </a:ext>
            </a:extLst>
          </p:cNvPr>
          <p:cNvSpPr/>
          <p:nvPr userDrawn="1"/>
        </p:nvSpPr>
        <p:spPr>
          <a:xfrm>
            <a:off x="152401" y="2986589"/>
            <a:ext cx="6781801" cy="14865985"/>
          </a:xfrm>
          <a:prstGeom prst="roundRect">
            <a:avLst>
              <a:gd name="adj" fmla="val 1996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 scaled="1"/>
          </a:gradFill>
          <a:ln w="3175">
            <a:solidFill>
              <a:schemeClr val="accent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20" dirty="0"/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57BE808-A53B-994E-80E2-9E761219D543}"/>
              </a:ext>
            </a:extLst>
          </p:cNvPr>
          <p:cNvCxnSpPr>
            <a:cxnSpLocks/>
          </p:cNvCxnSpPr>
          <p:nvPr userDrawn="1"/>
        </p:nvCxnSpPr>
        <p:spPr>
          <a:xfrm>
            <a:off x="0" y="2674832"/>
            <a:ext cx="27432000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12682DA0-9CCF-EF4B-8677-380B0751B423}"/>
              </a:ext>
            </a:extLst>
          </p:cNvPr>
          <p:cNvSpPr/>
          <p:nvPr userDrawn="1"/>
        </p:nvSpPr>
        <p:spPr>
          <a:xfrm>
            <a:off x="7086602" y="2986587"/>
            <a:ext cx="6629399" cy="14865987"/>
          </a:xfrm>
          <a:prstGeom prst="roundRect">
            <a:avLst>
              <a:gd name="adj" fmla="val 1996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 scaled="1"/>
          </a:gradFill>
          <a:ln w="3175">
            <a:solidFill>
              <a:schemeClr val="accent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20" dirty="0"/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D0ACBDFA-3EF8-044B-8D44-7BAE9EFDAB71}"/>
              </a:ext>
            </a:extLst>
          </p:cNvPr>
          <p:cNvSpPr/>
          <p:nvPr userDrawn="1"/>
        </p:nvSpPr>
        <p:spPr>
          <a:xfrm>
            <a:off x="13868401" y="2986587"/>
            <a:ext cx="6629398" cy="14865987"/>
          </a:xfrm>
          <a:prstGeom prst="roundRect">
            <a:avLst>
              <a:gd name="adj" fmla="val 1996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 scaled="1"/>
          </a:gradFill>
          <a:ln w="3175">
            <a:solidFill>
              <a:schemeClr val="accent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20" dirty="0"/>
          </a:p>
        </p:txBody>
      </p:sp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61B1F6FD-800A-7D49-B26F-452110B9E7F4}"/>
              </a:ext>
            </a:extLst>
          </p:cNvPr>
          <p:cNvSpPr/>
          <p:nvPr userDrawn="1"/>
        </p:nvSpPr>
        <p:spPr>
          <a:xfrm>
            <a:off x="20650201" y="2986588"/>
            <a:ext cx="6629398" cy="14865985"/>
          </a:xfrm>
          <a:prstGeom prst="roundRect">
            <a:avLst>
              <a:gd name="adj" fmla="val 1996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 scaled="1"/>
          </a:gradFill>
          <a:ln w="3175">
            <a:solidFill>
              <a:schemeClr val="accent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2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xStyles>
    <p:titleStyle>
      <a:lvl1pPr algn="ctr" defTabSz="1625597" rtl="0" eaLnBrk="1" latinLnBrk="0" hangingPunct="1">
        <a:spcBef>
          <a:spcPct val="0"/>
        </a:spcBef>
        <a:buNone/>
        <a:defRPr sz="3260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282236" indent="-282236" algn="l" defTabSz="1625597" rtl="0" eaLnBrk="1" latinLnBrk="0" hangingPunct="1">
        <a:spcBef>
          <a:spcPct val="20000"/>
        </a:spcBef>
        <a:buFont typeface="Arial" pitchFamily="34" charset="0"/>
        <a:buChar char="•"/>
        <a:tabLst/>
        <a:defRPr sz="1778" kern="1200">
          <a:solidFill>
            <a:schemeClr val="tx1"/>
          </a:solidFill>
          <a:latin typeface="+mn-lt"/>
          <a:ea typeface="+mn-ea"/>
          <a:cs typeface="+mn-cs"/>
        </a:defRPr>
      </a:lvl1pPr>
      <a:lvl2pPr marL="282236" indent="-282236" algn="l" defTabSz="1625597" rtl="0" eaLnBrk="1" latinLnBrk="0" hangingPunct="1">
        <a:spcBef>
          <a:spcPct val="20000"/>
        </a:spcBef>
        <a:buFont typeface="Arial" pitchFamily="34" charset="0"/>
        <a:buChar char="–"/>
        <a:tabLst/>
        <a:defRPr sz="1482" kern="1200">
          <a:solidFill>
            <a:schemeClr val="tx1"/>
          </a:solidFill>
          <a:latin typeface="+mn-lt"/>
          <a:ea typeface="+mn-ea"/>
          <a:cs typeface="+mn-cs"/>
        </a:defRPr>
      </a:lvl2pPr>
      <a:lvl3pPr marL="282236" indent="-282236" algn="l" defTabSz="1625597" rtl="0" eaLnBrk="1" latinLnBrk="0" hangingPunct="1">
        <a:spcBef>
          <a:spcPct val="20000"/>
        </a:spcBef>
        <a:buFont typeface="Arial" pitchFamily="34" charset="0"/>
        <a:buChar char="•"/>
        <a:tabLst/>
        <a:defRPr sz="1186" kern="1200">
          <a:solidFill>
            <a:schemeClr val="tx1"/>
          </a:solidFill>
          <a:latin typeface="+mn-lt"/>
          <a:ea typeface="+mn-ea"/>
          <a:cs typeface="+mn-cs"/>
        </a:defRPr>
      </a:lvl3pPr>
      <a:lvl4pPr marL="282236" indent="-282236" algn="l" defTabSz="1625597" rtl="0" eaLnBrk="1" latinLnBrk="0" hangingPunct="1">
        <a:spcBef>
          <a:spcPct val="20000"/>
        </a:spcBef>
        <a:buFont typeface="Arial" pitchFamily="34" charset="0"/>
        <a:buChar char="–"/>
        <a:tabLst/>
        <a:defRPr sz="890" kern="1200">
          <a:solidFill>
            <a:schemeClr val="tx1"/>
          </a:solidFill>
          <a:latin typeface="+mn-lt"/>
          <a:ea typeface="+mn-ea"/>
          <a:cs typeface="+mn-cs"/>
        </a:defRPr>
      </a:lvl4pPr>
      <a:lvl5pPr marL="282236" indent="-282236" algn="l" defTabSz="1625597" rtl="0" eaLnBrk="1" latinLnBrk="0" hangingPunct="1">
        <a:spcBef>
          <a:spcPct val="20000"/>
        </a:spcBef>
        <a:buFont typeface="Arial" pitchFamily="34" charset="0"/>
        <a:buChar char="»"/>
        <a:tabLst/>
        <a:defRPr sz="890" kern="1200">
          <a:solidFill>
            <a:schemeClr val="tx1"/>
          </a:solidFill>
          <a:latin typeface="+mn-lt"/>
          <a:ea typeface="+mn-ea"/>
          <a:cs typeface="+mn-cs"/>
        </a:defRPr>
      </a:lvl5pPr>
      <a:lvl6pPr marL="4470394" indent="-406400" algn="l" defTabSz="1625597" rtl="0" eaLnBrk="1" latinLnBrk="0" hangingPunct="1">
        <a:spcBef>
          <a:spcPct val="20000"/>
        </a:spcBef>
        <a:buFont typeface="Arial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6pPr>
      <a:lvl7pPr marL="5283192" indent="-406400" algn="l" defTabSz="1625597" rtl="0" eaLnBrk="1" latinLnBrk="0" hangingPunct="1">
        <a:spcBef>
          <a:spcPct val="20000"/>
        </a:spcBef>
        <a:buFont typeface="Arial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7pPr>
      <a:lvl8pPr marL="6095991" indent="-406400" algn="l" defTabSz="1625597" rtl="0" eaLnBrk="1" latinLnBrk="0" hangingPunct="1">
        <a:spcBef>
          <a:spcPct val="20000"/>
        </a:spcBef>
        <a:buFont typeface="Arial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8pPr>
      <a:lvl9pPr marL="6908791" indent="-406400" algn="l" defTabSz="1625597" rtl="0" eaLnBrk="1" latinLnBrk="0" hangingPunct="1">
        <a:spcBef>
          <a:spcPct val="20000"/>
        </a:spcBef>
        <a:buFont typeface="Arial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1pPr>
      <a:lvl2pPr marL="812800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2pPr>
      <a:lvl3pPr marL="1625597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3pPr>
      <a:lvl4pPr marL="2438397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4pPr>
      <a:lvl5pPr marL="3251195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5pPr>
      <a:lvl6pPr marL="4063995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6pPr>
      <a:lvl7pPr marL="4876794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7pPr>
      <a:lvl8pPr marL="5689592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8pPr>
      <a:lvl9pPr marL="6502392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1">
                <a:lumMod val="20000"/>
                <a:lumOff val="80000"/>
              </a:schemeClr>
            </a:gs>
            <a:gs pos="99000">
              <a:schemeClr val="accent1">
                <a:lumMod val="20000"/>
                <a:lumOff val="8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6">
            <a:extLst>
              <a:ext uri="{FF2B5EF4-FFF2-40B4-BE49-F238E27FC236}">
                <a16:creationId xmlns:a16="http://schemas.microsoft.com/office/drawing/2014/main" id="{B82F2237-BAB6-704C-82F3-FA64CC22DF2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27432000" cy="2667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33866" tIns="16932" rIns="33866" bIns="16932" anchor="ctr"/>
          <a:lstStyle/>
          <a:p>
            <a:pPr>
              <a:defRPr/>
            </a:pPr>
            <a:endParaRPr lang="en-US" sz="1820" dirty="0"/>
          </a:p>
        </p:txBody>
      </p:sp>
      <p:sp>
        <p:nvSpPr>
          <p:cNvPr id="12" name="Text Box 14">
            <a:extLst>
              <a:ext uri="{FF2B5EF4-FFF2-40B4-BE49-F238E27FC236}">
                <a16:creationId xmlns:a16="http://schemas.microsoft.com/office/drawing/2014/main" id="{4FAAEDB7-9BBE-8D43-950B-E1D90676549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67056" y="17925972"/>
            <a:ext cx="1309688" cy="1265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33802" tIns="16898" rIns="33802" bIns="16898">
            <a:spAutoFit/>
          </a:bodyPr>
          <a:lstStyle/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186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RESEARCH POSTER PRESENTATION TEMPLATE  © 2019</a:t>
            </a:r>
          </a:p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408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www.PosterPresentations.com</a:t>
            </a: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D485C5EC-23A0-7D40-81CB-4F3ADD296005}"/>
              </a:ext>
            </a:extLst>
          </p:cNvPr>
          <p:cNvSpPr/>
          <p:nvPr userDrawn="1"/>
        </p:nvSpPr>
        <p:spPr>
          <a:xfrm>
            <a:off x="304800" y="2986589"/>
            <a:ext cx="6477000" cy="14865985"/>
          </a:xfrm>
          <a:prstGeom prst="roundRect">
            <a:avLst>
              <a:gd name="adj" fmla="val 1996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 scaled="1"/>
          </a:gradFill>
          <a:ln w="3175">
            <a:solidFill>
              <a:schemeClr val="accent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20" dirty="0"/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57BE808-A53B-994E-80E2-9E761219D543}"/>
              </a:ext>
            </a:extLst>
          </p:cNvPr>
          <p:cNvCxnSpPr>
            <a:cxnSpLocks/>
          </p:cNvCxnSpPr>
          <p:nvPr userDrawn="1"/>
        </p:nvCxnSpPr>
        <p:spPr>
          <a:xfrm>
            <a:off x="0" y="2674832"/>
            <a:ext cx="27432000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12682DA0-9CCF-EF4B-8677-380B0751B423}"/>
              </a:ext>
            </a:extLst>
          </p:cNvPr>
          <p:cNvSpPr/>
          <p:nvPr userDrawn="1"/>
        </p:nvSpPr>
        <p:spPr>
          <a:xfrm>
            <a:off x="7086602" y="2986587"/>
            <a:ext cx="6477001" cy="14865987"/>
          </a:xfrm>
          <a:prstGeom prst="roundRect">
            <a:avLst>
              <a:gd name="adj" fmla="val 1996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 scaled="1"/>
          </a:gradFill>
          <a:ln w="3175">
            <a:solidFill>
              <a:schemeClr val="accent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20" dirty="0"/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D0ACBDFA-3EF8-044B-8D44-7BAE9EFDAB71}"/>
              </a:ext>
            </a:extLst>
          </p:cNvPr>
          <p:cNvSpPr/>
          <p:nvPr userDrawn="1"/>
        </p:nvSpPr>
        <p:spPr>
          <a:xfrm>
            <a:off x="13868401" y="2986587"/>
            <a:ext cx="6477000" cy="14865987"/>
          </a:xfrm>
          <a:prstGeom prst="roundRect">
            <a:avLst>
              <a:gd name="adj" fmla="val 1996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 scaled="1"/>
          </a:gradFill>
          <a:ln w="3175">
            <a:solidFill>
              <a:schemeClr val="accent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20" dirty="0"/>
          </a:p>
        </p:txBody>
      </p:sp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61B1F6FD-800A-7D49-B26F-452110B9E7F4}"/>
              </a:ext>
            </a:extLst>
          </p:cNvPr>
          <p:cNvSpPr/>
          <p:nvPr userDrawn="1"/>
        </p:nvSpPr>
        <p:spPr>
          <a:xfrm>
            <a:off x="20650201" y="2986588"/>
            <a:ext cx="6477000" cy="14865985"/>
          </a:xfrm>
          <a:prstGeom prst="roundRect">
            <a:avLst>
              <a:gd name="adj" fmla="val 1996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 scaled="1"/>
          </a:gradFill>
          <a:ln w="3175">
            <a:solidFill>
              <a:schemeClr val="accent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20" dirty="0"/>
          </a:p>
        </p:txBody>
      </p:sp>
    </p:spTree>
    <p:extLst>
      <p:ext uri="{BB962C8B-B14F-4D97-AF65-F5344CB8AC3E}">
        <p14:creationId xmlns:p14="http://schemas.microsoft.com/office/powerpoint/2010/main" val="3184206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ctr" defTabSz="1625597" rtl="0" eaLnBrk="1" latinLnBrk="0" hangingPunct="1">
        <a:spcBef>
          <a:spcPct val="0"/>
        </a:spcBef>
        <a:buNone/>
        <a:defRPr sz="3260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282236" indent="-282236" algn="l" defTabSz="1625597" rtl="0" eaLnBrk="1" latinLnBrk="0" hangingPunct="1">
        <a:spcBef>
          <a:spcPct val="20000"/>
        </a:spcBef>
        <a:buFont typeface="Arial" pitchFamily="34" charset="0"/>
        <a:buChar char="•"/>
        <a:tabLst/>
        <a:defRPr sz="1778" kern="1200">
          <a:solidFill>
            <a:schemeClr val="tx1"/>
          </a:solidFill>
          <a:latin typeface="+mn-lt"/>
          <a:ea typeface="+mn-ea"/>
          <a:cs typeface="+mn-cs"/>
        </a:defRPr>
      </a:lvl1pPr>
      <a:lvl2pPr marL="282236" indent="-282236" algn="l" defTabSz="1625597" rtl="0" eaLnBrk="1" latinLnBrk="0" hangingPunct="1">
        <a:spcBef>
          <a:spcPct val="20000"/>
        </a:spcBef>
        <a:buFont typeface="Arial" pitchFamily="34" charset="0"/>
        <a:buChar char="–"/>
        <a:tabLst/>
        <a:defRPr sz="1482" kern="1200">
          <a:solidFill>
            <a:schemeClr val="tx1"/>
          </a:solidFill>
          <a:latin typeface="+mn-lt"/>
          <a:ea typeface="+mn-ea"/>
          <a:cs typeface="+mn-cs"/>
        </a:defRPr>
      </a:lvl2pPr>
      <a:lvl3pPr marL="282236" indent="-282236" algn="l" defTabSz="1625597" rtl="0" eaLnBrk="1" latinLnBrk="0" hangingPunct="1">
        <a:spcBef>
          <a:spcPct val="20000"/>
        </a:spcBef>
        <a:buFont typeface="Arial" pitchFamily="34" charset="0"/>
        <a:buChar char="•"/>
        <a:tabLst/>
        <a:defRPr sz="1186" kern="1200">
          <a:solidFill>
            <a:schemeClr val="tx1"/>
          </a:solidFill>
          <a:latin typeface="+mn-lt"/>
          <a:ea typeface="+mn-ea"/>
          <a:cs typeface="+mn-cs"/>
        </a:defRPr>
      </a:lvl3pPr>
      <a:lvl4pPr marL="282236" indent="-282236" algn="l" defTabSz="1625597" rtl="0" eaLnBrk="1" latinLnBrk="0" hangingPunct="1">
        <a:spcBef>
          <a:spcPct val="20000"/>
        </a:spcBef>
        <a:buFont typeface="Arial" pitchFamily="34" charset="0"/>
        <a:buChar char="–"/>
        <a:tabLst/>
        <a:defRPr sz="890" kern="1200">
          <a:solidFill>
            <a:schemeClr val="tx1"/>
          </a:solidFill>
          <a:latin typeface="+mn-lt"/>
          <a:ea typeface="+mn-ea"/>
          <a:cs typeface="+mn-cs"/>
        </a:defRPr>
      </a:lvl4pPr>
      <a:lvl5pPr marL="282236" indent="-282236" algn="l" defTabSz="1625597" rtl="0" eaLnBrk="1" latinLnBrk="0" hangingPunct="1">
        <a:spcBef>
          <a:spcPct val="20000"/>
        </a:spcBef>
        <a:buFont typeface="Arial" pitchFamily="34" charset="0"/>
        <a:buChar char="»"/>
        <a:tabLst/>
        <a:defRPr sz="890" kern="1200">
          <a:solidFill>
            <a:schemeClr val="tx1"/>
          </a:solidFill>
          <a:latin typeface="+mn-lt"/>
          <a:ea typeface="+mn-ea"/>
          <a:cs typeface="+mn-cs"/>
        </a:defRPr>
      </a:lvl5pPr>
      <a:lvl6pPr marL="4470394" indent="-406400" algn="l" defTabSz="1625597" rtl="0" eaLnBrk="1" latinLnBrk="0" hangingPunct="1">
        <a:spcBef>
          <a:spcPct val="20000"/>
        </a:spcBef>
        <a:buFont typeface="Arial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6pPr>
      <a:lvl7pPr marL="5283192" indent="-406400" algn="l" defTabSz="1625597" rtl="0" eaLnBrk="1" latinLnBrk="0" hangingPunct="1">
        <a:spcBef>
          <a:spcPct val="20000"/>
        </a:spcBef>
        <a:buFont typeface="Arial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7pPr>
      <a:lvl8pPr marL="6095991" indent="-406400" algn="l" defTabSz="1625597" rtl="0" eaLnBrk="1" latinLnBrk="0" hangingPunct="1">
        <a:spcBef>
          <a:spcPct val="20000"/>
        </a:spcBef>
        <a:buFont typeface="Arial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8pPr>
      <a:lvl9pPr marL="6908791" indent="-406400" algn="l" defTabSz="1625597" rtl="0" eaLnBrk="1" latinLnBrk="0" hangingPunct="1">
        <a:spcBef>
          <a:spcPct val="20000"/>
        </a:spcBef>
        <a:buFont typeface="Arial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1pPr>
      <a:lvl2pPr marL="812800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2pPr>
      <a:lvl3pPr marL="1625597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3pPr>
      <a:lvl4pPr marL="2438397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4pPr>
      <a:lvl5pPr marL="3251195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5pPr>
      <a:lvl6pPr marL="4063995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6pPr>
      <a:lvl7pPr marL="4876794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7pPr>
      <a:lvl8pPr marL="5689592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8pPr>
      <a:lvl9pPr marL="6502392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samhsa.gov/data/report/2023-nsduh-detailed-tables" TargetMode="External"/><Relationship Id="rId3" Type="http://schemas.openxmlformats.org/officeDocument/2006/relationships/hyperlink" Target="https://doi.org/10.1001/jamapsychiatry.2024.0584" TargetMode="External"/><Relationship Id="rId7" Type="http://schemas.openxmlformats.org/officeDocument/2006/relationships/hyperlink" Target="https://doi.org/10.4103/ipj.ipj_267_21" TargetMode="External"/><Relationship Id="rId2" Type="http://schemas.openxmlformats.org/officeDocument/2006/relationships/hyperlink" Target="https://doi.org/10.1016/j.addbeh.2019.106128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doi.org/10.1016/j.jpsychires.2020.04.003" TargetMode="External"/><Relationship Id="rId5" Type="http://schemas.openxmlformats.org/officeDocument/2006/relationships/hyperlink" Target="https://doi.org/10.1007/s40273-021-01031-8" TargetMode="External"/><Relationship Id="rId4" Type="http://schemas.openxmlformats.org/officeDocument/2006/relationships/hyperlink" Target="https://doi.org/10.1016/j.brat.2020.103648" TargetMode="External"/><Relationship Id="rId9" Type="http://schemas.openxmlformats.org/officeDocument/2006/relationships/hyperlink" Target="https://www.samhsa.gov/data/sites/default/files/reports/rpt45297/2022-nsduh-barometer-region-3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7023262-4614-1A4C-8F48-867592ED43F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6200" y="0"/>
            <a:ext cx="27236922" cy="1938992"/>
          </a:xfrm>
        </p:spPr>
        <p:txBody>
          <a:bodyPr/>
          <a:lstStyle/>
          <a:p>
            <a:r>
              <a:rPr lang="en-US" sz="6000" dirty="0">
                <a:latin typeface="Calibri" panose="020F0502020204030204" pitchFamily="34" charset="0"/>
                <a:cs typeface="Calibri" panose="020F0502020204030204" pitchFamily="34" charset="0"/>
              </a:rPr>
              <a:t>1:1 NURSE-LED COGNITIVE BEHAVIORAL THERAPY FOR PATIENTS WITH ALCOHOL USE DISORDER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62CFC6-E25A-C045-A3CA-D28E57F73FD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267200" y="1905000"/>
            <a:ext cx="21869400" cy="646331"/>
          </a:xfrm>
        </p:spPr>
        <p:txBody>
          <a:bodyPr/>
          <a:lstStyle/>
          <a:p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Doris </a:t>
            </a:r>
            <a:r>
              <a:rPr lang="en-US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Onyima</a:t>
            </a: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, Highest Degree Earned, Licensure, Certifications</a:t>
            </a:r>
            <a:endParaRPr lang="en-US" sz="36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FEF424-4DB5-C546-A802-50FC3B742AE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52400" y="2971800"/>
            <a:ext cx="6779904" cy="646331"/>
          </a:xfrm>
          <a:solidFill>
            <a:srgbClr val="000066"/>
          </a:solidFill>
        </p:spPr>
        <p:txBody>
          <a:bodyPr/>
          <a:lstStyle/>
          <a:p>
            <a:r>
              <a:rPr lang="en-US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PRACTICE PROBLEM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2BAE0C8-6CA6-0D42-93A8-F176DEDB95A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100770" y="2971800"/>
            <a:ext cx="6615232" cy="646331"/>
          </a:xfrm>
          <a:solidFill>
            <a:srgbClr val="000066"/>
          </a:solidFill>
        </p:spPr>
        <p:txBody>
          <a:bodyPr/>
          <a:lstStyle/>
          <a:p>
            <a:r>
              <a:rPr lang="en-US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METHODOLOGY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04176C86-0D66-B644-96DD-6BA8C83A119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44775" y="3689925"/>
            <a:ext cx="6787524" cy="9264075"/>
          </a:xfrm>
        </p:spPr>
        <p:txBody>
          <a:bodyPr/>
          <a:lstStyle/>
          <a:p>
            <a:pPr marL="457200" indent="-4572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ea typeface="Tahoma" panose="020B0604030504040204" pitchFamily="34" charset="0"/>
                <a:cs typeface="Times New Roman" panose="02020603050405020304" pitchFamily="18" charset="0"/>
              </a:rPr>
              <a:t>High prevalence rate (8.6%), low treatment rate (&lt;10%) and high cost per patient ($1,306) (Glantz et al., 2020; </a:t>
            </a:r>
            <a:r>
              <a:rPr lang="en-US" sz="2800" dirty="0" err="1">
                <a:ea typeface="Tahoma" panose="020B0604030504040204" pitchFamily="34" charset="0"/>
                <a:cs typeface="Times New Roman" panose="02020603050405020304" pitchFamily="18" charset="0"/>
              </a:rPr>
              <a:t>Manthey</a:t>
            </a:r>
            <a:r>
              <a:rPr lang="en-US" sz="2800" dirty="0">
                <a:ea typeface="Tahoma" panose="020B0604030504040204" pitchFamily="34" charset="0"/>
                <a:cs typeface="Times New Roman" panose="02020603050405020304" pitchFamily="18" charset="0"/>
              </a:rPr>
              <a:t> et al., 2021)</a:t>
            </a:r>
          </a:p>
          <a:p>
            <a:pPr marL="457200" indent="-4572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ea typeface="Tahoma" panose="020B0604030504040204" pitchFamily="34" charset="0"/>
                <a:cs typeface="Times New Roman" panose="02020603050405020304" pitchFamily="18" charset="0"/>
              </a:rPr>
              <a:t>28.1 million Americans have AUD (SAMHSA, 2023a); lifetime prevalence of 29.1% (Grant et al., 2024)</a:t>
            </a:r>
          </a:p>
          <a:p>
            <a:pPr marL="457200" indent="-4572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ea typeface="Tahoma" panose="020B0604030504040204" pitchFamily="34" charset="0"/>
                <a:cs typeface="Times New Roman" panose="02020603050405020304" pitchFamily="18" charset="0"/>
              </a:rPr>
              <a:t>10.4% of Maryland population ≥12 has AUD (SAMHSA, 2023b) </a:t>
            </a:r>
          </a:p>
          <a:p>
            <a:pPr marL="457200" indent="-4572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ea typeface="Tahoma" panose="020B0604030504040204" pitchFamily="34" charset="0"/>
                <a:cs typeface="Times New Roman" panose="02020603050405020304" pitchFamily="18" charset="0"/>
              </a:rPr>
              <a:t>60% of patients relapse within 6 months after pharmacotherapy (Nguyen et al., 2020)</a:t>
            </a:r>
          </a:p>
          <a:p>
            <a:pPr marL="457200" indent="-4572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ea typeface="Tahoma" panose="020B0604030504040204" pitchFamily="34" charset="0"/>
                <a:cs typeface="Times New Roman" panose="02020603050405020304" pitchFamily="18" charset="0"/>
              </a:rPr>
              <a:t>1:1 CBT could reduce relapse rates (Srivastava et al., 2022)</a:t>
            </a:r>
          </a:p>
          <a:p>
            <a:pPr>
              <a:spcBef>
                <a:spcPts val="1200"/>
              </a:spcBef>
            </a:pPr>
            <a:r>
              <a:rPr lang="en-US" sz="2800" b="1" dirty="0">
                <a:cs typeface="Times New Roman" panose="02020603050405020304" pitchFamily="18" charset="0"/>
              </a:rPr>
              <a:t>Project Aim: </a:t>
            </a:r>
            <a:r>
              <a:rPr lang="en-US" sz="2800" dirty="0">
                <a:cs typeface="Times New Roman" panose="02020603050405020304" pitchFamily="18" charset="0"/>
              </a:rPr>
              <a:t>To implement a 1:1 CBT programs for adults with AUD with the aim of reducing relapse rates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89ACCF44-3857-DA40-9FB6-08724D07ECF0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144777" y="13944600"/>
            <a:ext cx="6787524" cy="3754874"/>
          </a:xfrm>
        </p:spPr>
        <p:txBody>
          <a:bodyPr/>
          <a:lstStyle/>
          <a:p>
            <a:pPr lvl="0"/>
            <a:r>
              <a:rPr lang="en-US" sz="2800" dirty="0"/>
              <a:t>For adults diagnosed with alcohol use disorder in an outpatient mental health clinic, does the implementation of a nurse-led 1:1 Cognitive Behavioral Therapy (CBT), compared to current practice, impact the alcohol relapse rates over 8-10 weeks?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812D9379-792D-4F4F-8EDB-A4EB0C6EE255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7121714" y="3673078"/>
            <a:ext cx="6594285" cy="14157722"/>
          </a:xfrm>
        </p:spPr>
        <p:txBody>
          <a:bodyPr/>
          <a:lstStyle/>
          <a:p>
            <a:pPr marL="223838" lvl="0" indent="-223838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b="1" i="0" dirty="0">
                <a:effectLst/>
                <a:cs typeface="Calibri" panose="020F0502020204030204" pitchFamily="34" charset="0"/>
              </a:rPr>
              <a:t>Translational Science </a:t>
            </a:r>
            <a:r>
              <a:rPr lang="en-US" sz="2800" b="1" dirty="0">
                <a:cs typeface="Calibri" panose="020F0502020204030204" pitchFamily="34" charset="0"/>
              </a:rPr>
              <a:t>M</a:t>
            </a:r>
            <a:r>
              <a:rPr lang="en-US" sz="2800" b="1" i="0" dirty="0">
                <a:effectLst/>
                <a:cs typeface="Calibri" panose="020F0502020204030204" pitchFamily="34" charset="0"/>
              </a:rPr>
              <a:t>odel:</a:t>
            </a:r>
            <a:r>
              <a:rPr lang="en-US" sz="2800" i="0" dirty="0">
                <a:effectLst/>
                <a:cs typeface="Calibri" panose="020F0502020204030204" pitchFamily="34" charset="0"/>
              </a:rPr>
              <a:t> Knowledge-to-Action (KTA) model</a:t>
            </a:r>
            <a:endParaRPr lang="en-US" sz="2800" b="1" i="0" dirty="0">
              <a:effectLst/>
              <a:cs typeface="Calibri" panose="020F0502020204030204" pitchFamily="34" charset="0"/>
            </a:endParaRPr>
          </a:p>
          <a:p>
            <a:pPr marL="223838" lvl="0" indent="-223838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b="1" dirty="0">
                <a:cs typeface="Calibri" panose="020F0502020204030204" pitchFamily="34" charset="0"/>
              </a:rPr>
              <a:t>Setting:</a:t>
            </a:r>
            <a:r>
              <a:rPr lang="en-US" sz="2800" dirty="0">
                <a:cs typeface="Calibri" panose="020F0502020204030204" pitchFamily="34" charset="0"/>
              </a:rPr>
              <a:t> Outpatient behavioral and mental health clinic</a:t>
            </a:r>
          </a:p>
          <a:p>
            <a:pPr marL="223838" lvl="0" indent="-223838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b="1" i="0" dirty="0">
                <a:effectLst/>
                <a:cs typeface="Calibri" panose="020F0502020204030204" pitchFamily="34" charset="0"/>
              </a:rPr>
              <a:t>Population:</a:t>
            </a:r>
            <a:r>
              <a:rPr lang="en-US" sz="2800" b="0" i="0" dirty="0">
                <a:effectLst/>
                <a:cs typeface="Calibri" panose="020F0502020204030204" pitchFamily="34" charset="0"/>
              </a:rPr>
              <a:t> Adults diagnosed with AUD and receiving care at the clinic</a:t>
            </a:r>
          </a:p>
          <a:p>
            <a:pPr marL="223838" lvl="0" indent="-223838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b="1" dirty="0">
                <a:cs typeface="Calibri" panose="020F0502020204030204" pitchFamily="34" charset="0"/>
              </a:rPr>
              <a:t>Inclusion Criteria: </a:t>
            </a:r>
            <a:r>
              <a:rPr lang="en-US" sz="2800" dirty="0">
                <a:cs typeface="Calibri" panose="020F0502020204030204" pitchFamily="34" charset="0"/>
              </a:rPr>
              <a:t>18-75 years, AUD diagnosis, experiencing relapses</a:t>
            </a:r>
            <a:endParaRPr lang="en-US" sz="2800" b="1" dirty="0">
              <a:cs typeface="Calibri" panose="020F0502020204030204" pitchFamily="34" charset="0"/>
            </a:endParaRPr>
          </a:p>
          <a:p>
            <a:pPr marL="223838" lvl="0" indent="-223838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b="1" dirty="0">
                <a:cs typeface="Calibri" panose="020F0502020204030204" pitchFamily="34" charset="0"/>
              </a:rPr>
              <a:t>Exclusion Criteria: </a:t>
            </a:r>
            <a:r>
              <a:rPr lang="en-US" sz="2800" dirty="0">
                <a:cs typeface="Calibri" panose="020F0502020204030204" pitchFamily="34" charset="0"/>
              </a:rPr>
              <a:t>&lt;18 years, other SUDs or comorbidities</a:t>
            </a:r>
            <a:endParaRPr lang="en-US" sz="2800" b="1" dirty="0">
              <a:cs typeface="Calibri" panose="020F0502020204030204" pitchFamily="34" charset="0"/>
            </a:endParaRPr>
          </a:p>
          <a:p>
            <a:pPr marL="223838" lvl="0" indent="-223838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b="1" dirty="0">
                <a:cs typeface="Calibri" panose="020F0502020204030204" pitchFamily="34" charset="0"/>
              </a:rPr>
              <a:t>Intervention: </a:t>
            </a:r>
            <a:r>
              <a:rPr lang="en-US" sz="2800" dirty="0">
                <a:cs typeface="Calibri" panose="020F0502020204030204" pitchFamily="34" charset="0"/>
              </a:rPr>
              <a:t>1:1 CBT (Magill et al., 2020)</a:t>
            </a:r>
          </a:p>
          <a:p>
            <a:pPr marL="223838" lvl="0" indent="-223838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b="1" dirty="0">
                <a:cs typeface="Calibri" panose="020F0502020204030204" pitchFamily="34" charset="0"/>
              </a:rPr>
              <a:t>Formative Evaluation: </a:t>
            </a:r>
            <a:r>
              <a:rPr lang="en-US" sz="2800" dirty="0">
                <a:cs typeface="Calibri" panose="020F0502020204030204" pitchFamily="34" charset="0"/>
              </a:rPr>
              <a:t>Direct observation of sessions </a:t>
            </a:r>
          </a:p>
          <a:p>
            <a:pPr marL="223838" indent="-223838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b="1" i="0" dirty="0">
                <a:effectLst/>
                <a:cs typeface="Calibri" panose="020F0502020204030204" pitchFamily="34" charset="0"/>
              </a:rPr>
              <a:t>Summative Evaluation: </a:t>
            </a:r>
            <a:r>
              <a:rPr lang="en-US" sz="2800" dirty="0">
                <a:cs typeface="Calibri" panose="020F0502020204030204" pitchFamily="34" charset="0"/>
              </a:rPr>
              <a:t>Comparison of pre- and post- scores</a:t>
            </a:r>
            <a:endParaRPr lang="en-US" sz="2800" b="1" dirty="0">
              <a:cs typeface="Calibri" panose="020F0502020204030204" pitchFamily="34" charset="0"/>
            </a:endParaRPr>
          </a:p>
          <a:p>
            <a:pPr marL="223838" lvl="0" indent="-223838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b="1" i="0" dirty="0">
                <a:effectLst/>
                <a:cs typeface="Calibri" panose="020F0502020204030204" pitchFamily="34" charset="0"/>
              </a:rPr>
              <a:t>Outcome:</a:t>
            </a:r>
            <a:r>
              <a:rPr lang="en-US" sz="2800" b="0" i="0" dirty="0">
                <a:effectLst/>
                <a:cs typeface="Calibri" panose="020F0502020204030204" pitchFamily="34" charset="0"/>
              </a:rPr>
              <a:t> Alcohol relapse rates</a:t>
            </a:r>
          </a:p>
          <a:p>
            <a:pPr marL="223838" lvl="0" indent="-223838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b="1" dirty="0">
                <a:cs typeface="Calibri" panose="020F0502020204030204" pitchFamily="34" charset="0"/>
              </a:rPr>
              <a:t>Data Collection: </a:t>
            </a:r>
            <a:r>
              <a:rPr lang="en-US" sz="2800" dirty="0">
                <a:cs typeface="Calibri" panose="020F0502020204030204" pitchFamily="34" charset="0"/>
              </a:rPr>
              <a:t>Baseline and post-intervention survey</a:t>
            </a:r>
          </a:p>
          <a:p>
            <a:pPr marL="223838" lvl="0" indent="-223838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b="1" i="0" dirty="0">
                <a:effectLst/>
                <a:cs typeface="Calibri" panose="020F0502020204030204" pitchFamily="34" charset="0"/>
              </a:rPr>
              <a:t>Instrument or Data Source: </a:t>
            </a:r>
            <a:r>
              <a:rPr lang="en-US" sz="2800" dirty="0">
                <a:cs typeface="Calibri" panose="020F0502020204030204" pitchFamily="34" charset="0"/>
              </a:rPr>
              <a:t>Alcohol Use Disorders Identification Test (AUDIT) (</a:t>
            </a:r>
            <a:r>
              <a:rPr lang="en-US" sz="2800" dirty="0" err="1">
                <a:cs typeface="Calibri" panose="020F0502020204030204" pitchFamily="34" charset="0"/>
              </a:rPr>
              <a:t>Babor</a:t>
            </a:r>
            <a:r>
              <a:rPr lang="en-US" sz="2800" dirty="0">
                <a:cs typeface="Calibri" panose="020F0502020204030204" pitchFamily="34" charset="0"/>
              </a:rPr>
              <a:t> et al., 2001)</a:t>
            </a:r>
          </a:p>
          <a:p>
            <a:pPr marL="223838" lvl="0" indent="-223838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b="1" i="0" dirty="0">
                <a:effectLst/>
                <a:cs typeface="Calibri" panose="020F0502020204030204" pitchFamily="34" charset="0"/>
              </a:rPr>
              <a:t>Data Analysis: </a:t>
            </a:r>
            <a:r>
              <a:rPr lang="en-US" sz="2800" i="1" dirty="0">
                <a:effectLst/>
                <a:cs typeface="Calibri" panose="020F0502020204030204" pitchFamily="34" charset="0"/>
              </a:rPr>
              <a:t>t</a:t>
            </a:r>
            <a:r>
              <a:rPr lang="en-US" sz="2800" dirty="0">
                <a:effectLst/>
                <a:cs typeface="Calibri" panose="020F0502020204030204" pitchFamily="34" charset="0"/>
              </a:rPr>
              <a:t>-test</a:t>
            </a:r>
            <a:endParaRPr lang="en-US" sz="2800" b="0" i="0" dirty="0">
              <a:effectLst/>
              <a:cs typeface="Calibri" panose="020F0502020204030204" pitchFamily="34" charset="0"/>
            </a:endParaRPr>
          </a:p>
          <a:p>
            <a:pPr marL="223838" lvl="0" indent="-223838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b="1" dirty="0">
                <a:cs typeface="Calibri" panose="020F0502020204030204" pitchFamily="34" charset="0"/>
              </a:rPr>
              <a:t>Timeframe:</a:t>
            </a:r>
            <a:r>
              <a:rPr lang="en-US" sz="2800" dirty="0">
                <a:cs typeface="Calibri" panose="020F0502020204030204" pitchFamily="34" charset="0"/>
              </a:rPr>
              <a:t> 10 weeks total implementation; 8 weeks of intervention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6A049722-54C7-9842-A444-A1EF888533B3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13868400" y="3581400"/>
            <a:ext cx="6635932" cy="1169551"/>
          </a:xfrm>
        </p:spPr>
        <p:txBody>
          <a:bodyPr/>
          <a:lstStyle/>
          <a:p>
            <a:pPr marL="457200" lvl="0" indent="-457200">
              <a:buFont typeface="Arial" panose="020B0604020202020204" pitchFamily="34" charset="0"/>
              <a:buChar char="•"/>
            </a:pPr>
            <a:endParaRPr lang="en-US" sz="2800" b="1" dirty="0">
              <a:highlight>
                <a:srgbClr val="FFFF00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54BF6C29-3EA5-D143-8743-C49F6BAD29F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0655644" y="3581400"/>
            <a:ext cx="6581278" cy="3581400"/>
          </a:xfrm>
          <a:noFill/>
        </p:spPr>
        <p:txBody>
          <a:bodyPr/>
          <a:lstStyle/>
          <a:p>
            <a:pPr marL="336550" lvl="1" indent="-330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600" dirty="0">
                <a:cs typeface="Calibri" panose="020F0502020204030204" pitchFamily="34" charset="0"/>
              </a:rPr>
              <a:t>1:1 CBT would enhance AUD treatment leading to fewer relapses</a:t>
            </a:r>
          </a:p>
          <a:p>
            <a:pPr marL="336550" lvl="1" indent="-330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600" dirty="0">
                <a:cs typeface="Calibri" panose="020F0502020204030204" pitchFamily="34" charset="0"/>
              </a:rPr>
              <a:t>It offers nurses a standardized patient-centered approach to AUD treatment</a:t>
            </a:r>
          </a:p>
          <a:p>
            <a:pPr marL="336550" lvl="1" indent="-330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600" dirty="0">
                <a:cs typeface="Calibri" panose="020F0502020204030204" pitchFamily="34" charset="0"/>
              </a:rPr>
              <a:t>Embed a culture of personalized care planning and implementation for patients with AUD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D4E68FA8-B16C-7F4D-AE02-02AEEB1AF06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20655643" y="7974449"/>
            <a:ext cx="6631582" cy="1169551"/>
          </a:xfrm>
        </p:spPr>
        <p:txBody>
          <a:bodyPr/>
          <a:lstStyle/>
          <a:p>
            <a:pPr lvl="0"/>
            <a:endParaRPr lang="en-US" sz="2800" b="1" dirty="0">
              <a:highlight>
                <a:srgbClr val="FFFF00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F94FC43D-C451-BE4B-916B-7339DCD03C33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20655644" y="10058400"/>
            <a:ext cx="6631582" cy="7772400"/>
          </a:xfrm>
        </p:spPr>
        <p:txBody>
          <a:bodyPr/>
          <a:lstStyle/>
          <a:p>
            <a:pPr marL="223838" indent="-223838"/>
            <a:r>
              <a:rPr lang="en-US" sz="1200" dirty="0"/>
              <a:t>Babor, T. F., Higgins-Biddle, J. C., Saunders, J. B., &amp; Monteiro, M. G. (2001). </a:t>
            </a:r>
            <a:r>
              <a:rPr lang="en-US" sz="1200" i="1" dirty="0"/>
              <a:t>The alcohol use disorders identification test</a:t>
            </a:r>
            <a:r>
              <a:rPr lang="en-US" sz="1200" dirty="0"/>
              <a:t> (pp. 1-37). Geneva: World Health Organization.</a:t>
            </a:r>
            <a:endParaRPr lang="en-GB" sz="1200" dirty="0"/>
          </a:p>
          <a:p>
            <a:pPr marL="223838" indent="-223838"/>
            <a:r>
              <a:rPr lang="en-US" sz="1200" dirty="0"/>
              <a:t>Glantz, M. D., Bharat, C., Degenhardt, L., Sampson, N. A., Scott, K. M., Lim, C. C. W., Al-Hamzawi, A., Alonso, J., Andrade, L. H., Cardoso, G., De Girolamo, G., Gureje, O., He, Y., Hinkov, H., Karam, E. G., Karam, G., Kovess-Masfety, V., Lasebikan, V., Lee, S., Levinson, D., … WHO World Mental Health Survey Collaborators (2020). The epidemiology of alcohol use disorders cross-nationally: Findings from the World Mental Health Surveys. </a:t>
            </a:r>
            <a:r>
              <a:rPr lang="en-US" sz="1200" i="1" dirty="0"/>
              <a:t>Addictive Behaviors</a:t>
            </a:r>
            <a:r>
              <a:rPr lang="en-US" sz="1200" dirty="0"/>
              <a:t>, </a:t>
            </a:r>
            <a:r>
              <a:rPr lang="en-US" sz="1200" i="1" dirty="0"/>
              <a:t>102</a:t>
            </a:r>
            <a:r>
              <a:rPr lang="en-US" sz="1200" dirty="0"/>
              <a:t>, 106128. </a:t>
            </a:r>
            <a:r>
              <a:rPr lang="en-US" sz="1200" u="sng" dirty="0">
                <a:hlinkClick r:id="rId2"/>
              </a:rPr>
              <a:t>https://doi.org/10.1016/j.addbeh.2019.106128</a:t>
            </a:r>
            <a:r>
              <a:rPr lang="en-US" sz="1200" dirty="0"/>
              <a:t> </a:t>
            </a:r>
            <a:endParaRPr lang="en-GB" sz="1200" dirty="0"/>
          </a:p>
          <a:p>
            <a:pPr marL="223838" indent="-223838"/>
            <a:r>
              <a:rPr lang="en-US" sz="1200" dirty="0"/>
              <a:t>Grant, B. F., Goldstein, R. B., Saha, T. D., Chou, S. P., Jung, J., Zhang, H., Pickering, R. P., Ruan, W. J., Smith, S. M., Huang, B., &amp; Hasin, D. S. (2024). Epidemiology of DSM-5 alcohol use disorder: Results from the national epidemiologic survey on alcohol and related conditions III. </a:t>
            </a:r>
            <a:r>
              <a:rPr lang="en-US" sz="1200" i="1" dirty="0"/>
              <a:t>JAMA psychiatry</a:t>
            </a:r>
            <a:r>
              <a:rPr lang="en-US" sz="1200" dirty="0"/>
              <a:t>, </a:t>
            </a:r>
            <a:r>
              <a:rPr lang="en-US" sz="1200" i="1" dirty="0"/>
              <a:t>72</a:t>
            </a:r>
            <a:r>
              <a:rPr lang="en-US" sz="1200" dirty="0"/>
              <a:t>(8), 757–766. </a:t>
            </a:r>
            <a:r>
              <a:rPr lang="en-US" sz="1200" u="sng" dirty="0">
                <a:hlinkClick r:id="rId3"/>
              </a:rPr>
              <a:t>https://doi.org/10.1001/jamapsychiatry.2024.0584</a:t>
            </a:r>
            <a:r>
              <a:rPr lang="en-US" sz="1200" dirty="0"/>
              <a:t> </a:t>
            </a:r>
            <a:endParaRPr lang="en-GB" sz="1200" dirty="0"/>
          </a:p>
          <a:p>
            <a:pPr marL="223838" indent="-223838"/>
            <a:r>
              <a:rPr lang="en-US" sz="1200" dirty="0"/>
              <a:t>Magill, M., Tonigan, J. S., Kiluk, B., Ray, L., Walthers, J., &amp; Carroll, K. (2020). The search for mechanisms of cognitive behavioral therapy for alcohol or other drug use disorders: A systematic review. </a:t>
            </a:r>
            <a:r>
              <a:rPr lang="en-US" sz="1200" i="1" dirty="0"/>
              <a:t>Behaviour Research and Therapy</a:t>
            </a:r>
            <a:r>
              <a:rPr lang="en-US" sz="1200" dirty="0"/>
              <a:t>, </a:t>
            </a:r>
            <a:r>
              <a:rPr lang="en-US" sz="1200" i="1" dirty="0"/>
              <a:t>131</a:t>
            </a:r>
            <a:r>
              <a:rPr lang="en-US" sz="1200" dirty="0"/>
              <a:t>, 103648. </a:t>
            </a:r>
            <a:r>
              <a:rPr lang="en-US" sz="1200" u="sng" dirty="0">
                <a:hlinkClick r:id="rId4"/>
              </a:rPr>
              <a:t>https://doi.org/10.1016/j.brat.2020.103648</a:t>
            </a:r>
            <a:r>
              <a:rPr lang="en-US" sz="1200" dirty="0"/>
              <a:t> </a:t>
            </a:r>
            <a:endParaRPr lang="en-GB" sz="1200" dirty="0"/>
          </a:p>
          <a:p>
            <a:pPr marL="223838" indent="-223838"/>
            <a:r>
              <a:rPr lang="en-US" sz="1200" dirty="0"/>
              <a:t>Manthey, J., Hassan, S. A., Carr, S., Kilian, C., Kuitunen-Paul, S., &amp; Rehm, J. (2021). What are the economic costs to society attributable to alcohol use? A systematic review and modelling study. </a:t>
            </a:r>
            <a:r>
              <a:rPr lang="en-US" sz="1200" i="1" dirty="0"/>
              <a:t>PharmacoEconomics</a:t>
            </a:r>
            <a:r>
              <a:rPr lang="en-US" sz="1200" dirty="0"/>
              <a:t>, </a:t>
            </a:r>
            <a:r>
              <a:rPr lang="en-US" sz="1200" i="1" dirty="0"/>
              <a:t>39</a:t>
            </a:r>
            <a:r>
              <a:rPr lang="en-US" sz="1200" dirty="0"/>
              <a:t>(7), 809–822. </a:t>
            </a:r>
            <a:r>
              <a:rPr lang="en-US" sz="1200" u="sng" dirty="0">
                <a:hlinkClick r:id="rId5"/>
              </a:rPr>
              <a:t>https://doi.org/10.1007/s40273-021-01031-8</a:t>
            </a:r>
            <a:r>
              <a:rPr lang="en-US" sz="1200" dirty="0"/>
              <a:t> </a:t>
            </a:r>
            <a:endParaRPr lang="en-GB" sz="1200" dirty="0"/>
          </a:p>
          <a:p>
            <a:pPr marL="223838" indent="-223838"/>
            <a:r>
              <a:rPr lang="en-US" sz="1200" dirty="0"/>
              <a:t>Nguyen, L. C., Durazzo, T. C., Dwyer, C. L., Rauch, A. A., Humphreys, K., Williams, L. M., &amp; Padula, C. B. (2020). Predicting relapse after alcohol use disorder treatment in a high-risk cohort: The roles of anhedonia and smoking. </a:t>
            </a:r>
            <a:r>
              <a:rPr lang="en-US" sz="1200" i="1" dirty="0"/>
              <a:t>Journal of Psychiatric Research</a:t>
            </a:r>
            <a:r>
              <a:rPr lang="en-US" sz="1200" dirty="0"/>
              <a:t>, </a:t>
            </a:r>
            <a:r>
              <a:rPr lang="en-US" sz="1200" i="1" dirty="0"/>
              <a:t>126</a:t>
            </a:r>
            <a:r>
              <a:rPr lang="en-US" sz="1200" dirty="0"/>
              <a:t>, 1–7. </a:t>
            </a:r>
            <a:r>
              <a:rPr lang="en-US" sz="1200" u="sng" dirty="0">
                <a:hlinkClick r:id="rId6"/>
              </a:rPr>
              <a:t>https://doi.org/10.1016/j.jpsychires.2020.04.003</a:t>
            </a:r>
            <a:r>
              <a:rPr lang="en-US" sz="1200" dirty="0"/>
              <a:t> </a:t>
            </a:r>
            <a:endParaRPr lang="en-GB" sz="1200" dirty="0"/>
          </a:p>
          <a:p>
            <a:pPr marL="223838" indent="-223838"/>
            <a:r>
              <a:rPr lang="en-GB" sz="1200" dirty="0"/>
              <a:t>Srivastava, K., Prakash, J., Bhat, P. S., Chatterjee, K., Chaudhury, S., &amp; Chauhan, V. (2022). Cognitive behavior therapy as an adjuvant in management of alcohol dependence syndrome. </a:t>
            </a:r>
            <a:r>
              <a:rPr lang="en-GB" sz="1200" i="1" dirty="0"/>
              <a:t>Industrial Psychiatry Journal</a:t>
            </a:r>
            <a:r>
              <a:rPr lang="en-GB" sz="1200" dirty="0"/>
              <a:t>, </a:t>
            </a:r>
            <a:r>
              <a:rPr lang="en-GB" sz="1200" i="1" dirty="0"/>
              <a:t>31</a:t>
            </a:r>
            <a:r>
              <a:rPr lang="en-GB" sz="1200" dirty="0"/>
              <a:t>(2), 255–261. </a:t>
            </a:r>
            <a:r>
              <a:rPr lang="en-GB" sz="1200" u="sng" dirty="0">
                <a:hlinkClick r:id="rId7"/>
              </a:rPr>
              <a:t>https://doi.org/10.4103/ipj.ipj_267_21</a:t>
            </a:r>
            <a:r>
              <a:rPr lang="en-GB" sz="1200" dirty="0"/>
              <a:t> </a:t>
            </a:r>
          </a:p>
          <a:p>
            <a:pPr marL="223838" indent="-223838"/>
            <a:r>
              <a:rPr lang="en-US" sz="1200" dirty="0"/>
              <a:t>Substance Abuse and Mental Health Administration. (2023a). </a:t>
            </a:r>
            <a:r>
              <a:rPr lang="en-US" sz="1200" i="1" dirty="0"/>
              <a:t>2022 National Survey on Drug and Health</a:t>
            </a:r>
            <a:r>
              <a:rPr lang="en-US" sz="1200" dirty="0"/>
              <a:t>. </a:t>
            </a:r>
            <a:r>
              <a:rPr lang="en-US" sz="1200" u="sng" dirty="0">
                <a:hlinkClick r:id="rId8"/>
              </a:rPr>
              <a:t>https://www.samhsa.gov/data/report/2023-nsduh-detailed-tables</a:t>
            </a:r>
            <a:r>
              <a:rPr lang="en-US" sz="1200" dirty="0"/>
              <a:t> </a:t>
            </a:r>
            <a:endParaRPr lang="en-GB" sz="1200" dirty="0"/>
          </a:p>
          <a:p>
            <a:pPr marL="223838" indent="-223838"/>
            <a:r>
              <a:rPr lang="en-US" sz="1200" dirty="0"/>
              <a:t>Substance Abuse and Mental Health Administration. (2023b). </a:t>
            </a:r>
            <a:r>
              <a:rPr lang="en-US" sz="1200" i="1" dirty="0"/>
              <a:t>Behavioral health barometer, Region 3, Volume 7: Indicators as measured in the 2021-2022 National Surveys on Drug Use and Health</a:t>
            </a:r>
            <a:r>
              <a:rPr lang="en-US" sz="1200" dirty="0"/>
              <a:t>. </a:t>
            </a:r>
            <a:r>
              <a:rPr lang="en-US" sz="1200" u="sng" dirty="0">
                <a:hlinkClick r:id="rId9"/>
              </a:rPr>
              <a:t>https://www.samhsa.gov/data/sites/default/files/reports/rpt45297/2022-nsduh-barometer-region-3.pdf</a:t>
            </a:r>
            <a:r>
              <a:rPr lang="en-US" sz="1200" dirty="0"/>
              <a:t> </a:t>
            </a:r>
            <a:endParaRPr lang="en-GB" sz="1200" dirty="0"/>
          </a:p>
        </p:txBody>
      </p:sp>
      <p:sp>
        <p:nvSpPr>
          <p:cNvPr id="23" name="Text Placeholder 5">
            <a:extLst>
              <a:ext uri="{FF2B5EF4-FFF2-40B4-BE49-F238E27FC236}">
                <a16:creationId xmlns:a16="http://schemas.microsoft.com/office/drawing/2014/main" id="{6711078C-9D9E-4DF8-A713-352487EB51E9}"/>
              </a:ext>
            </a:extLst>
          </p:cNvPr>
          <p:cNvSpPr txBox="1">
            <a:spLocks/>
          </p:cNvSpPr>
          <p:nvPr/>
        </p:nvSpPr>
        <p:spPr>
          <a:xfrm>
            <a:off x="13868400" y="2971800"/>
            <a:ext cx="6629400" cy="646331"/>
          </a:xfrm>
          <a:prstGeom prst="rect">
            <a:avLst/>
          </a:prstGeom>
          <a:solidFill>
            <a:srgbClr val="000066"/>
          </a:solidFill>
        </p:spPr>
        <p:txBody>
          <a:bodyPr wrap="square">
            <a:spAutoFit/>
          </a:bodyPr>
          <a:lstStyle>
            <a:lvl1pPr marL="0" indent="0" algn="ctr" defTabSz="1625597" rtl="0" eaLnBrk="1" latinLnBrk="0" hangingPunct="1">
              <a:spcBef>
                <a:spcPct val="20000"/>
              </a:spcBef>
              <a:buFont typeface="Arial" pitchFamily="34" charset="0"/>
              <a:buNone/>
              <a:tabLst/>
              <a:defRPr lang="en-US" sz="4000" b="1" kern="1200" dirty="0">
                <a:solidFill>
                  <a:schemeClr val="accent1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3048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tabLst/>
              <a:defRPr lang="en-US" sz="1905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1524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»"/>
              <a:tabLst/>
              <a:defRPr lang="en-US" sz="152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70394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83192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959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087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RESULTS</a:t>
            </a:r>
          </a:p>
        </p:txBody>
      </p:sp>
      <p:sp>
        <p:nvSpPr>
          <p:cNvPr id="24" name="Text Placeholder 5">
            <a:extLst>
              <a:ext uri="{FF2B5EF4-FFF2-40B4-BE49-F238E27FC236}">
                <a16:creationId xmlns:a16="http://schemas.microsoft.com/office/drawing/2014/main" id="{86DB004B-B891-4316-8143-83B375A2FC17}"/>
              </a:ext>
            </a:extLst>
          </p:cNvPr>
          <p:cNvSpPr txBox="1">
            <a:spLocks/>
          </p:cNvSpPr>
          <p:nvPr/>
        </p:nvSpPr>
        <p:spPr>
          <a:xfrm>
            <a:off x="20666265" y="2971800"/>
            <a:ext cx="6613335" cy="646331"/>
          </a:xfrm>
          <a:prstGeom prst="rect">
            <a:avLst/>
          </a:prstGeom>
          <a:solidFill>
            <a:srgbClr val="000066"/>
          </a:solidFill>
        </p:spPr>
        <p:txBody>
          <a:bodyPr wrap="square">
            <a:spAutoFit/>
          </a:bodyPr>
          <a:lstStyle>
            <a:lvl1pPr marL="0" indent="0" algn="ctr" defTabSz="1625597" rtl="0" eaLnBrk="1" latinLnBrk="0" hangingPunct="1">
              <a:spcBef>
                <a:spcPct val="20000"/>
              </a:spcBef>
              <a:buFont typeface="Arial" pitchFamily="34" charset="0"/>
              <a:buNone/>
              <a:tabLst/>
              <a:defRPr lang="en-US" sz="4000" b="1" kern="1200" dirty="0">
                <a:solidFill>
                  <a:schemeClr val="accent1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3048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tabLst/>
              <a:defRPr lang="en-US" sz="1905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1524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»"/>
              <a:tabLst/>
              <a:defRPr lang="en-US" sz="152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70394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83192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959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087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IMPLICATIONS</a:t>
            </a: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D7357AA3-7767-4293-903A-C909398D03AF}"/>
              </a:ext>
            </a:extLst>
          </p:cNvPr>
          <p:cNvSpPr txBox="1">
            <a:spLocks/>
          </p:cNvSpPr>
          <p:nvPr/>
        </p:nvSpPr>
        <p:spPr>
          <a:xfrm>
            <a:off x="20655643" y="7278469"/>
            <a:ext cx="6623957" cy="646331"/>
          </a:xfrm>
          <a:prstGeom prst="rect">
            <a:avLst/>
          </a:prstGeom>
          <a:solidFill>
            <a:srgbClr val="000066"/>
          </a:solidFill>
        </p:spPr>
        <p:txBody>
          <a:bodyPr wrap="square">
            <a:spAutoFit/>
          </a:bodyPr>
          <a:lstStyle>
            <a:lvl1pPr marL="0" indent="0" algn="ctr" defTabSz="1625597" rtl="0" eaLnBrk="1" latinLnBrk="0" hangingPunct="1">
              <a:spcBef>
                <a:spcPct val="20000"/>
              </a:spcBef>
              <a:buFont typeface="Arial" pitchFamily="34" charset="0"/>
              <a:buNone/>
              <a:tabLst/>
              <a:defRPr lang="en-US" sz="4000" b="1" kern="1200" dirty="0">
                <a:solidFill>
                  <a:schemeClr val="accent1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3048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tabLst/>
              <a:defRPr lang="en-US" sz="1905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1524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»"/>
              <a:tabLst/>
              <a:defRPr lang="en-US" sz="152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70394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83192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959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087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CONCLUSIONS</a:t>
            </a:r>
          </a:p>
        </p:txBody>
      </p:sp>
      <p:sp>
        <p:nvSpPr>
          <p:cNvPr id="29" name="Text Placeholder 5">
            <a:extLst>
              <a:ext uri="{FF2B5EF4-FFF2-40B4-BE49-F238E27FC236}">
                <a16:creationId xmlns:a16="http://schemas.microsoft.com/office/drawing/2014/main" id="{113BEA7F-632F-4FFE-A7AE-BE745561D9AF}"/>
              </a:ext>
            </a:extLst>
          </p:cNvPr>
          <p:cNvSpPr txBox="1">
            <a:spLocks/>
          </p:cNvSpPr>
          <p:nvPr/>
        </p:nvSpPr>
        <p:spPr>
          <a:xfrm>
            <a:off x="142875" y="13030200"/>
            <a:ext cx="6791326" cy="646331"/>
          </a:xfrm>
          <a:prstGeom prst="rect">
            <a:avLst/>
          </a:prstGeom>
          <a:solidFill>
            <a:srgbClr val="000066"/>
          </a:solidFill>
        </p:spPr>
        <p:txBody>
          <a:bodyPr wrap="square">
            <a:spAutoFit/>
          </a:bodyPr>
          <a:lstStyle>
            <a:lvl1pPr marL="0" indent="0" algn="ctr" defTabSz="1625597" rtl="0" eaLnBrk="1" latinLnBrk="0" hangingPunct="1">
              <a:spcBef>
                <a:spcPct val="20000"/>
              </a:spcBef>
              <a:buFont typeface="Arial" pitchFamily="34" charset="0"/>
              <a:buNone/>
              <a:tabLst/>
              <a:defRPr lang="en-US" sz="4000" b="1" kern="1200" dirty="0">
                <a:solidFill>
                  <a:schemeClr val="accent1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3048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tabLst/>
              <a:defRPr lang="en-US" sz="1905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1524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»"/>
              <a:tabLst/>
              <a:defRPr lang="en-US" sz="152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70394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83192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959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087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PRACTICE QUESTION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E4E05F94-CA43-4D6F-B07F-38C6973773A4}"/>
              </a:ext>
            </a:extLst>
          </p:cNvPr>
          <p:cNvSpPr txBox="1">
            <a:spLocks/>
          </p:cNvSpPr>
          <p:nvPr/>
        </p:nvSpPr>
        <p:spPr>
          <a:xfrm>
            <a:off x="20655644" y="9296400"/>
            <a:ext cx="6623956" cy="646331"/>
          </a:xfrm>
          <a:prstGeom prst="rect">
            <a:avLst/>
          </a:prstGeom>
          <a:solidFill>
            <a:srgbClr val="000066"/>
          </a:solidFill>
        </p:spPr>
        <p:txBody>
          <a:bodyPr wrap="square">
            <a:spAutoFit/>
          </a:bodyPr>
          <a:lstStyle>
            <a:lvl1pPr marL="0" indent="0" algn="ctr" defTabSz="1625597" rtl="0" eaLnBrk="1" latinLnBrk="0" hangingPunct="1">
              <a:spcBef>
                <a:spcPct val="20000"/>
              </a:spcBef>
              <a:buFont typeface="Arial" pitchFamily="34" charset="0"/>
              <a:buNone/>
              <a:tabLst/>
              <a:defRPr lang="en-US" sz="4000" b="1" kern="1200" dirty="0">
                <a:solidFill>
                  <a:schemeClr val="accent1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3048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tabLst/>
              <a:defRPr lang="en-US" sz="1905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1524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»"/>
              <a:tabLst/>
              <a:defRPr lang="en-US" sz="152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70394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83192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959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087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REFERENCES</a:t>
            </a:r>
          </a:p>
        </p:txBody>
      </p:sp>
    </p:spTree>
    <p:extLst>
      <p:ext uri="{BB962C8B-B14F-4D97-AF65-F5344CB8AC3E}">
        <p14:creationId xmlns:p14="http://schemas.microsoft.com/office/powerpoint/2010/main" val="2368233799"/>
      </p:ext>
    </p:extLst>
  </p:cSld>
  <p:clrMapOvr>
    <a:masterClrMapping/>
  </p:clrMapOvr>
</p:sld>
</file>

<file path=ppt/theme/theme1.xml><?xml version="1.0" encoding="utf-8"?>
<a:theme xmlns:a="http://schemas.openxmlformats.org/drawingml/2006/main" name="With Gu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6" id="{6CD38F43-BC11-D541-A765-0CC0030C5828}" vid="{39AE24C9-BE46-B142-8FDB-84C70E8283D9}"/>
    </a:ext>
  </a:extLst>
</a:theme>
</file>

<file path=ppt/theme/theme2.xml><?xml version="1.0" encoding="utf-8"?>
<a:theme xmlns:a="http://schemas.openxmlformats.org/drawingml/2006/main" name="Without Gu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6" id="{6CD38F43-BC11-D541-A765-0CC0030C5828}" vid="{B8008906-C728-D147-9DBA-2156C83D3A85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922D65F7A54174E98A28353DA67A368" ma:contentTypeVersion="20" ma:contentTypeDescription="Create a new document." ma:contentTypeScope="" ma:versionID="8fd4358dac81de6751bde339fbe694e6">
  <xsd:schema xmlns:xsd="http://www.w3.org/2001/XMLSchema" xmlns:xs="http://www.w3.org/2001/XMLSchema" xmlns:p="http://schemas.microsoft.com/office/2006/metadata/properties" xmlns:ns2="b7412cc2-8c54-4109-8bdb-a0d9e879cd0e" xmlns:ns3="ebf7c323-d544-45fe-96ae-e20868859bfe" targetNamespace="http://schemas.microsoft.com/office/2006/metadata/properties" ma:root="true" ma:fieldsID="c61053036bcda2a973c2fbc14711dae1" ns2:_="" ns3:_="">
    <xsd:import namespace="b7412cc2-8c54-4109-8bdb-a0d9e879cd0e"/>
    <xsd:import namespace="ebf7c323-d544-45fe-96ae-e20868859bf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Comments" minOccurs="0"/>
                <xsd:element ref="ns2:MediaServiceObjectDetectorVersions" minOccurs="0"/>
                <xsd:element ref="ns2:MediaServiceSearchPropertie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RetiredBFlink" minOccurs="0"/>
                <xsd:element ref="ns2:BitlyLink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412cc2-8c54-4109-8bdb-a0d9e879cd0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Comments" ma:index="18" nillable="true" ma:displayName="Comments" ma:format="Dropdown" ma:internalName="Comments">
      <xsd:simpleType>
        <xsd:restriction base="dms:Note">
          <xsd:maxLength value="255"/>
        </xsd:restriction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bbb6d5a3-f596-450b-b1ba-fe4d84599c1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RetiredBFlink" ma:index="26" nillable="true" ma:displayName="Retired BF link" ma:format="Dropdown" ma:internalName="RetiredBFlink">
      <xsd:simpleType>
        <xsd:restriction base="dms:Text">
          <xsd:maxLength value="255"/>
        </xsd:restriction>
      </xsd:simpleType>
    </xsd:element>
    <xsd:element name="BitlyLink" ma:index="27" nillable="true" ma:displayName="Bitly Link" ma:format="Dropdown" ma:internalName="BitlyLink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f7c323-d544-45fe-96ae-e20868859bfe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ff5dca5c-f859-4ec1-93db-7f1f4bb2187b}" ma:internalName="TaxCatchAll" ma:showField="CatchAllData" ma:web="ebf7c323-d544-45fe-96ae-e20868859bf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mments xmlns="b7412cc2-8c54-4109-8bdb-a0d9e879cd0e" xsi:nil="true"/>
    <TaxCatchAll xmlns="ebf7c323-d544-45fe-96ae-e20868859bfe" xsi:nil="true"/>
    <lcf76f155ced4ddcb4097134ff3c332f xmlns="b7412cc2-8c54-4109-8bdb-a0d9e879cd0e">
      <Terms xmlns="http://schemas.microsoft.com/office/infopath/2007/PartnerControls"/>
    </lcf76f155ced4ddcb4097134ff3c332f>
    <BitlyLink xmlns="b7412cc2-8c54-4109-8bdb-a0d9e879cd0e" xsi:nil="true"/>
    <RetiredBFlink xmlns="b7412cc2-8c54-4109-8bdb-a0d9e879cd0e" xsi:nil="true"/>
  </documentManagement>
</p:properties>
</file>

<file path=customXml/itemProps1.xml><?xml version="1.0" encoding="utf-8"?>
<ds:datastoreItem xmlns:ds="http://schemas.openxmlformats.org/officeDocument/2006/customXml" ds:itemID="{5DD1A1CD-F5B6-43A1-A6F1-8CEEA73556D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E340FD6-03D3-471A-B113-73AC331E501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7412cc2-8c54-4109-8bdb-a0d9e879cd0e"/>
    <ds:schemaRef ds:uri="ebf7c323-d544-45fe-96ae-e20868859bf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E2E3C1F-0856-42DD-8FC4-F62984DFEBCD}">
  <ds:schemaRefs>
    <ds:schemaRef ds:uri="http://www.w3.org/XML/1998/namespace"/>
    <ds:schemaRef ds:uri="b7412cc2-8c54-4109-8bdb-a0d9e879cd0e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ebf7c323-d544-45fe-96ae-e20868859bf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36x48-Template-V2b</Template>
  <TotalTime>6268</TotalTime>
  <Words>376</Words>
  <Application>Microsoft Office PowerPoint</Application>
  <PresentationFormat>Custom</PresentationFormat>
  <Paragraphs>41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Narrow</vt:lpstr>
      <vt:lpstr>Calibri</vt:lpstr>
      <vt:lpstr>Trebuchet MS</vt:lpstr>
      <vt:lpstr>With Guides</vt:lpstr>
      <vt:lpstr>Without Guides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Station 5</dc:creator>
  <dc:description>This template is the property of PosterPresentations.com. Call us if you need help with this poster template._x000d_
1-866-649-3004           _x000d_
 (c)PosterPresentations.com</dc:description>
  <cp:lastModifiedBy>Admin</cp:lastModifiedBy>
  <cp:revision>134</cp:revision>
  <dcterms:created xsi:type="dcterms:W3CDTF">2019-01-09T23:43:53Z</dcterms:created>
  <dcterms:modified xsi:type="dcterms:W3CDTF">2025-04-08T01:09:59Z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0x0101005922D65F7A54174E98A28353DA67A368</vt:lpwstr>
  </property>
</Properties>
</file>