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8" r:id="rId2"/>
  </p:sldMasterIdLst>
  <p:notesMasterIdLst>
    <p:notesMasterId r:id="rId13"/>
  </p:notesMasterIdLst>
  <p:handoutMasterIdLst>
    <p:handoutMasterId r:id="rId14"/>
  </p:handoutMasterIdLst>
  <p:sldIdLst>
    <p:sldId id="256" r:id="rId3"/>
    <p:sldId id="281" r:id="rId4"/>
    <p:sldId id="285" r:id="rId5"/>
    <p:sldId id="286" r:id="rId6"/>
    <p:sldId id="288" r:id="rId7"/>
    <p:sldId id="287" r:id="rId8"/>
    <p:sldId id="289" r:id="rId9"/>
    <p:sldId id="290" r:id="rId10"/>
    <p:sldId id="291" r:id="rId11"/>
    <p:sldId id="282" r:id="rId12"/>
  </p:sldIdLst>
  <p:sldSz cx="9144000" cy="6858000" type="screen4x3"/>
  <p:notesSz cx="6953250" cy="923925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29" autoAdjust="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h Newkirk" userId="4a439c8e51e1e38d" providerId="LiveId" clId="{95AE94CE-2157-4594-A30B-374E5BBA8CC6}"/>
    <pc:docChg chg="custSel delSld modSld sldOrd">
      <pc:chgData name="Beth Newkirk" userId="4a439c8e51e1e38d" providerId="LiveId" clId="{95AE94CE-2157-4594-A30B-374E5BBA8CC6}" dt="2022-10-20T16:32:11.518" v="173" actId="20577"/>
      <pc:docMkLst>
        <pc:docMk/>
      </pc:docMkLst>
      <pc:sldChg chg="modSp del mod">
        <pc:chgData name="Beth Newkirk" userId="4a439c8e51e1e38d" providerId="LiveId" clId="{95AE94CE-2157-4594-A30B-374E5BBA8CC6}" dt="2022-10-20T16:03:09.651" v="78" actId="47"/>
        <pc:sldMkLst>
          <pc:docMk/>
          <pc:sldMk cId="86003321" sldId="284"/>
        </pc:sldMkLst>
        <pc:spChg chg="mod">
          <ac:chgData name="Beth Newkirk" userId="4a439c8e51e1e38d" providerId="LiveId" clId="{95AE94CE-2157-4594-A30B-374E5BBA8CC6}" dt="2022-10-20T16:02:48.573" v="77" actId="20577"/>
          <ac:spMkLst>
            <pc:docMk/>
            <pc:sldMk cId="86003321" sldId="284"/>
            <ac:spMk id="3" creationId="{00000000-0000-0000-0000-000000000000}"/>
          </ac:spMkLst>
        </pc:spChg>
      </pc:sldChg>
      <pc:sldChg chg="modSp mod">
        <pc:chgData name="Beth Newkirk" userId="4a439c8e51e1e38d" providerId="LiveId" clId="{95AE94CE-2157-4594-A30B-374E5BBA8CC6}" dt="2022-10-20T16:02:04.714" v="21" actId="20577"/>
        <pc:sldMkLst>
          <pc:docMk/>
          <pc:sldMk cId="2567528305" sldId="285"/>
        </pc:sldMkLst>
        <pc:spChg chg="mod">
          <ac:chgData name="Beth Newkirk" userId="4a439c8e51e1e38d" providerId="LiveId" clId="{95AE94CE-2157-4594-A30B-374E5BBA8CC6}" dt="2022-10-20T16:02:04.714" v="21" actId="20577"/>
          <ac:spMkLst>
            <pc:docMk/>
            <pc:sldMk cId="2567528305" sldId="285"/>
            <ac:spMk id="2" creationId="{77A987E4-091D-5368-AD33-02A340B038D6}"/>
          </ac:spMkLst>
        </pc:spChg>
      </pc:sldChg>
      <pc:sldChg chg="modSp mod">
        <pc:chgData name="Beth Newkirk" userId="4a439c8e51e1e38d" providerId="LiveId" clId="{95AE94CE-2157-4594-A30B-374E5BBA8CC6}" dt="2022-10-20T16:02:29.954" v="76" actId="313"/>
        <pc:sldMkLst>
          <pc:docMk/>
          <pc:sldMk cId="3492968229" sldId="286"/>
        </pc:sldMkLst>
        <pc:spChg chg="mod">
          <ac:chgData name="Beth Newkirk" userId="4a439c8e51e1e38d" providerId="LiveId" clId="{95AE94CE-2157-4594-A30B-374E5BBA8CC6}" dt="2022-10-20T16:02:29.954" v="76" actId="313"/>
          <ac:spMkLst>
            <pc:docMk/>
            <pc:sldMk cId="3492968229" sldId="286"/>
            <ac:spMk id="2" creationId="{0CCF2545-2707-41DA-ECDF-02B525273067}"/>
          </ac:spMkLst>
        </pc:spChg>
      </pc:sldChg>
      <pc:sldChg chg="modSp mod">
        <pc:chgData name="Beth Newkirk" userId="4a439c8e51e1e38d" providerId="LiveId" clId="{95AE94CE-2157-4594-A30B-374E5BBA8CC6}" dt="2022-10-20T16:03:35.427" v="103" actId="20577"/>
        <pc:sldMkLst>
          <pc:docMk/>
          <pc:sldMk cId="2562084484" sldId="287"/>
        </pc:sldMkLst>
        <pc:spChg chg="mod">
          <ac:chgData name="Beth Newkirk" userId="4a439c8e51e1e38d" providerId="LiveId" clId="{95AE94CE-2157-4594-A30B-374E5BBA8CC6}" dt="2022-10-20T16:03:35.427" v="103" actId="20577"/>
          <ac:spMkLst>
            <pc:docMk/>
            <pc:sldMk cId="2562084484" sldId="287"/>
            <ac:spMk id="2" creationId="{F0227820-2A37-6984-9E4C-88E4BB2B607B}"/>
          </ac:spMkLst>
        </pc:spChg>
      </pc:sldChg>
      <pc:sldChg chg="modSp mod ord">
        <pc:chgData name="Beth Newkirk" userId="4a439c8e51e1e38d" providerId="LiveId" clId="{95AE94CE-2157-4594-A30B-374E5BBA8CC6}" dt="2022-10-20T16:31:16.363" v="133" actId="20577"/>
        <pc:sldMkLst>
          <pc:docMk/>
          <pc:sldMk cId="334617993" sldId="288"/>
        </pc:sldMkLst>
        <pc:spChg chg="mod">
          <ac:chgData name="Beth Newkirk" userId="4a439c8e51e1e38d" providerId="LiveId" clId="{95AE94CE-2157-4594-A30B-374E5BBA8CC6}" dt="2022-10-20T16:31:16.363" v="133" actId="20577"/>
          <ac:spMkLst>
            <pc:docMk/>
            <pc:sldMk cId="334617993" sldId="288"/>
            <ac:spMk id="2" creationId="{5176CDC6-23B4-D01F-FCF3-514BA2A924D5}"/>
          </ac:spMkLst>
        </pc:spChg>
      </pc:sldChg>
      <pc:sldChg chg="modSp mod">
        <pc:chgData name="Beth Newkirk" userId="4a439c8e51e1e38d" providerId="LiveId" clId="{95AE94CE-2157-4594-A30B-374E5BBA8CC6}" dt="2022-10-20T16:31:57.364" v="161" actId="20577"/>
        <pc:sldMkLst>
          <pc:docMk/>
          <pc:sldMk cId="92984026" sldId="289"/>
        </pc:sldMkLst>
        <pc:spChg chg="mod">
          <ac:chgData name="Beth Newkirk" userId="4a439c8e51e1e38d" providerId="LiveId" clId="{95AE94CE-2157-4594-A30B-374E5BBA8CC6}" dt="2022-10-20T16:31:57.364" v="161" actId="20577"/>
          <ac:spMkLst>
            <pc:docMk/>
            <pc:sldMk cId="92984026" sldId="289"/>
            <ac:spMk id="2" creationId="{046907DB-C497-493C-FB5A-26924AD537A1}"/>
          </ac:spMkLst>
        </pc:spChg>
      </pc:sldChg>
      <pc:sldChg chg="modSp mod">
        <pc:chgData name="Beth Newkirk" userId="4a439c8e51e1e38d" providerId="LiveId" clId="{95AE94CE-2157-4594-A30B-374E5BBA8CC6}" dt="2022-10-20T16:32:11.518" v="173" actId="20577"/>
        <pc:sldMkLst>
          <pc:docMk/>
          <pc:sldMk cId="2203639278" sldId="290"/>
        </pc:sldMkLst>
        <pc:spChg chg="mod">
          <ac:chgData name="Beth Newkirk" userId="4a439c8e51e1e38d" providerId="LiveId" clId="{95AE94CE-2157-4594-A30B-374E5BBA8CC6}" dt="2022-10-20T16:32:11.518" v="173" actId="20577"/>
          <ac:spMkLst>
            <pc:docMk/>
            <pc:sldMk cId="2203639278" sldId="290"/>
            <ac:spMk id="2" creationId="{6389BED3-E520-A7F8-2B4A-6DD6ACB8ED3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67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8566" y="0"/>
            <a:ext cx="3013075" cy="463567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D18E68D5-E57C-4C4C-8F28-5794B18C4519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5684"/>
            <a:ext cx="3013075" cy="46356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8566" y="8775684"/>
            <a:ext cx="3013075" cy="46356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DD29FB01-7595-40EF-B4F4-72FA90C3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94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67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8566" y="0"/>
            <a:ext cx="3013075" cy="463567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CC05EB12-54B6-4791-9C5E-3C546EA6B9C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9250" cy="3119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6389"/>
            <a:ext cx="5562600" cy="3637955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5684"/>
            <a:ext cx="3013075" cy="46356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8566" y="8775684"/>
            <a:ext cx="3013075" cy="46356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25E566C9-C62E-4C06-A81B-9413F393A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6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828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384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2002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1663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1268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38004" y="1802296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20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8787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360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383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73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304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572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126163"/>
            <a:ext cx="9144000" cy="810665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3626" y="176311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-78828" y="0"/>
            <a:ext cx="9310413" cy="1392621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pic>
        <p:nvPicPr>
          <p:cNvPr id="4" name="Picture 3" descr="Regis logotype_RGB shield outline_simple_white 5-8-15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413" y="6337822"/>
            <a:ext cx="2662380" cy="412882"/>
          </a:xfrm>
          <a:prstGeom prst="rect">
            <a:avLst/>
          </a:prstGeom>
        </p:spPr>
      </p:pic>
    </p:spTree>
    <p:custDataLst>
      <p:tags r:id="rId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90" r:id="rId2"/>
  </p:sldLayoutIdLst>
  <p:txStyles>
    <p:titleStyle>
      <a:lvl1pPr marL="274320" algn="l" defTabSz="914400" rtl="0" eaLnBrk="1" latinLnBrk="0" hangingPunct="1">
        <a:spcBef>
          <a:spcPct val="0"/>
        </a:spcBef>
        <a:buNone/>
        <a:defRPr sz="4000" b="1" i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accent1"/>
        </a:buClr>
        <a:buSzPct val="100000"/>
        <a:buFont typeface="Wingdings" charset="2"/>
        <a:buChar char="§"/>
        <a:defRPr sz="2400" kern="1200">
          <a:solidFill>
            <a:schemeClr val="accent6"/>
          </a:solidFill>
          <a:latin typeface="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2"/>
        </a:buClr>
        <a:buSzPct val="100000"/>
        <a:buFont typeface="Wingdings" charset="2"/>
        <a:buChar char="§"/>
        <a:defRPr sz="2200" kern="1200">
          <a:solidFill>
            <a:schemeClr val="accent6"/>
          </a:solidFill>
          <a:latin typeface="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accent4"/>
        </a:buClr>
        <a:buSzPct val="100000"/>
        <a:buFont typeface="Wingdings" charset="2"/>
        <a:buChar char="§"/>
        <a:defRPr sz="2000" kern="1200">
          <a:solidFill>
            <a:schemeClr val="accent6"/>
          </a:solidFill>
          <a:latin typeface="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accent3"/>
        </a:buClr>
        <a:buSzPct val="100000"/>
        <a:buFont typeface="Wingdings" charset="2"/>
        <a:buChar char="§"/>
        <a:defRPr sz="1800" kern="1200">
          <a:solidFill>
            <a:schemeClr val="accent6"/>
          </a:solidFill>
          <a:latin typeface="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100000"/>
        <a:buFont typeface="Wingdings" charset="2"/>
        <a:buChar char="§"/>
        <a:defRPr sz="1800" kern="1200">
          <a:solidFill>
            <a:schemeClr val="accent6"/>
          </a:solidFill>
          <a:latin typeface="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08C4E-D98F-744A-BF44-41EC7D36738C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6BCDE-1F70-884F-80BE-49B19D90B090}" type="slidenum">
              <a:rPr lang="en-US" smtClean="0"/>
              <a:t>‹#›</a:t>
            </a:fld>
            <a:endParaRPr lang="en-US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82093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44600"/>
            <a:ext cx="9144000" cy="2355851"/>
          </a:xfrm>
        </p:spPr>
        <p:txBody>
          <a:bodyPr/>
          <a:lstStyle/>
          <a:p>
            <a:pPr algn="ctr"/>
            <a:r>
              <a:rPr lang="en-US" dirty="0"/>
              <a:t>Assignment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Course Number </a:t>
            </a:r>
            <a:r>
              <a:rPr lang="en-US" dirty="0"/>
              <a:t>and Title</a:t>
            </a:r>
            <a:br>
              <a:rPr lang="en-US" dirty="0"/>
            </a:br>
            <a:r>
              <a:rPr lang="en-US" dirty="0"/>
              <a:t>Partner Student Name’s</a:t>
            </a:r>
          </a:p>
          <a:p>
            <a:r>
              <a:rPr lang="en-US" dirty="0"/>
              <a:t>Instructor name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80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67"/>
    </mc:Choice>
    <mc:Fallback xmlns="">
      <p:transition spd="slow" advTm="776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Add references here in proper APA format: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91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Assignment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At the end of this presentation, the participant will be able to: (you should have 3 or 4 objectives linked to the specific assignment/presentation) </a:t>
            </a:r>
            <a:r>
              <a:rPr lang="en-US"/>
              <a:t>using Revised Bloom’s Taxonomy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Example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Example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Example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07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87E4-091D-5368-AD33-02A340B03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Introduce your Healthy People 2030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BA556-C712-8AF4-1E63-D907B0879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2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2545-2707-41DA-ECDF-02B525273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to Epidemiology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A8D8E-AB20-F918-9F55-105996B88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6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CDC6-23B4-D01F-FCF3-514BA2A9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Populations Affected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B1471-9D36-DA63-8054-690C17920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7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27820-2A37-6984-9E4C-88E4BB2B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Objective Status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03675-8DD5-A132-695F-B4CD7BE7D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8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907DB-C497-493C-FB5A-26924AD53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Levels of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57A76-A9D6-6772-2376-9A7083981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BED3-E520-A7F8-2B4A-6DD6ACB8E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D8D58-91BD-3DD8-EC06-EADE2B2F6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3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26458-B561-D786-CFB2-9F623B83E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2C57D-4F12-52BF-CF0D-721682C66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16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5-089 PowerPoint Template 6-22-15">
  <a:themeElements>
    <a:clrScheme name="Custom 3">
      <a:dk1>
        <a:srgbClr val="B70005"/>
      </a:dk1>
      <a:lt1>
        <a:sysClr val="window" lastClr="FFFFFF"/>
      </a:lt1>
      <a:dk2>
        <a:srgbClr val="484848"/>
      </a:dk2>
      <a:lt2>
        <a:srgbClr val="EAE7E4"/>
      </a:lt2>
      <a:accent1>
        <a:srgbClr val="990005"/>
      </a:accent1>
      <a:accent2>
        <a:srgbClr val="E89D00"/>
      </a:accent2>
      <a:accent3>
        <a:srgbClr val="5C91A4"/>
      </a:accent3>
      <a:accent4>
        <a:srgbClr val="2D0054"/>
      </a:accent4>
      <a:accent5>
        <a:srgbClr val="4C655C"/>
      </a:accent5>
      <a:accent6>
        <a:srgbClr val="333333"/>
      </a:accent6>
      <a:hlink>
        <a:srgbClr val="B70005"/>
      </a:hlink>
      <a:folHlink>
        <a:srgbClr val="B70005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15-089 PowerPoint Template 6-22-15.potx</Template>
  <TotalTime>10615</TotalTime>
  <Words>82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</vt:lpstr>
      <vt:lpstr>15-089 PowerPoint Template 6-22-15</vt:lpstr>
      <vt:lpstr>Custom Design</vt:lpstr>
      <vt:lpstr>Assignment Title</vt:lpstr>
      <vt:lpstr>Assignment Objectives</vt:lpstr>
      <vt:lpstr>Introduce your Healthy People 2030 Objective</vt:lpstr>
      <vt:lpstr>Importance to Epidemiology </vt:lpstr>
      <vt:lpstr>Populations Affected</vt:lpstr>
      <vt:lpstr>Current Objective Status </vt:lpstr>
      <vt:lpstr>Three Levels of Prevention</vt:lpstr>
      <vt:lpstr>Case Study: </vt:lpstr>
      <vt:lpstr>PowerPoint Presentation</vt:lpstr>
      <vt:lpstr>References </vt:lpstr>
    </vt:vector>
  </TitlesOfParts>
  <Company>Regis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Default User</dc:creator>
  <cp:lastModifiedBy>martin mutesasira</cp:lastModifiedBy>
  <cp:revision>78</cp:revision>
  <cp:lastPrinted>2017-03-20T00:00:00Z</cp:lastPrinted>
  <dcterms:created xsi:type="dcterms:W3CDTF">2015-06-22T17:39:47Z</dcterms:created>
  <dcterms:modified xsi:type="dcterms:W3CDTF">2025-02-01T21:49:44Z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0901DB77-E72A-419C-9B66-1A2BEA2C9845</vt:lpwstr>
  </property>
  <property fmtid="{D5CDD505-2E9C-101B-9397-08002B2CF9AE}" pid="3" name="ArticulatePath">
    <vt:lpwstr>NU404_W2_Leadership_in_the_Care_Environment</vt:lpwstr>
  </property>
</Properties>
</file>