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8" autoAdjust="0"/>
    <p:restoredTop sz="94632" autoAdjust="0"/>
  </p:normalViewPr>
  <p:slideViewPr>
    <p:cSldViewPr snapToObjects="1" showGuides="1">
      <p:cViewPr varScale="1">
        <p:scale>
          <a:sx n="40" d="100"/>
          <a:sy n="40" d="100"/>
        </p:scale>
        <p:origin x="1878" y="42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71271"/>
            <a:ext cx="33375600" cy="1200329"/>
          </a:xfrm>
        </p:spPr>
        <p:txBody>
          <a:bodyPr/>
          <a:lstStyle/>
          <a:p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TITLE OF POSTER 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(Title - No more than 12 words. All CAPITAL LETTERS)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10200" y="1500925"/>
            <a:ext cx="21869400" cy="646331"/>
          </a:xfrm>
        </p:spPr>
        <p:txBody>
          <a:bodyPr/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Student Name, Highest Degree Earned, Licensure, Certifications  </a:t>
            </a:r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(do not list DNP or DNP Student)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0"/>
            <a:ext cx="6787524" cy="1082142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Provide strong evidence-based statements to support the significance data (prevalence and/or incidence, and/or mortality data at the national and state (or county or city) levels (include in-text 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If available, include data from the practicum site to support this is a priority problem for the organization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Use simple dot bullets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Use most recent evidence sources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Use same font size for all sections, except References section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Do not change color, headings, background, move headings between columns, or add graphics/images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Do not include practicum site name in PICOT or poster</a:t>
            </a:r>
          </a:p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Project Aim: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Identify main purpose or objective of the project (i.e., what the intervention seeks to impact and desired outcome)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44777" y="14859000"/>
            <a:ext cx="6787524" cy="2462213"/>
          </a:xfrm>
        </p:spPr>
        <p:txBody>
          <a:bodyPr/>
          <a:lstStyle/>
          <a:p>
            <a:pPr lvl="0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Use exact IRB-approved PICOT question from NR 705. Omit the practicum site name; include the project timeframe as approved by the IRB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2631150"/>
          </a:xfrm>
        </p:spPr>
        <p:txBody>
          <a:bodyPr/>
          <a:lstStyle/>
          <a:p>
            <a:pPr lvl="0"/>
            <a:r>
              <a:rPr lang="en-US" sz="28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Implementation –</a:t>
            </a:r>
            <a:r>
              <a:rPr lang="en-US" sz="28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Complete in NR 707.  Follow poster instructions for details; use simple dot bullets for criteria; use the following subheadings in this order. </a:t>
            </a:r>
            <a:r>
              <a:rPr lang="en-US" sz="28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(Please delete the instructions above)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Translational Science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odel: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ext after each subheader should be in regular font (not bold)</a:t>
            </a:r>
            <a:endParaRPr lang="en-US" sz="28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Setting: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Population:</a:t>
            </a: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Inclusion Criteria: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Exclusion Criteria: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Intervention: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Cite primary source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Formative Evaluation: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Summative Evaluation: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Outcome:</a:t>
            </a: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Data Collection: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Instrument or Data Source: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Cite source, if applicable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Data Analysis: </a:t>
            </a:r>
            <a:r>
              <a:rPr lang="en-US" sz="280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escriptive statistics or </a:t>
            </a:r>
            <a:r>
              <a:rPr lang="en-US" sz="2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statistical test(s)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Timeframe: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Include the exact timeframe for the total implementation and the intervention implementation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A049722-54C7-9842-A444-A1EF888533B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868400" y="3581400"/>
            <a:ext cx="6635932" cy="1600438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Leave blank in NR 707 (complete in NR 709)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55644" y="3505200"/>
            <a:ext cx="6581278" cy="7719036"/>
          </a:xfrm>
          <a:noFill/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Complete in NR 707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Base anticipated implications on the research that supports the intervention.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Create an implication for each system level:</a:t>
            </a:r>
          </a:p>
          <a:p>
            <a:pPr marL="897174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Micro – patient or individual nurse outcomes</a:t>
            </a:r>
          </a:p>
          <a:p>
            <a:pPr marL="897174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Meso –  unit or department collective nursing practice </a:t>
            </a:r>
          </a:p>
          <a:p>
            <a:pPr marL="897174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Macro – facility or healthcare system(s)</a:t>
            </a:r>
          </a:p>
          <a:p>
            <a:pPr marL="897174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Do </a:t>
            </a:r>
            <a:r>
              <a:rPr 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include the terms Micro, Meso, Macro in the bullets (cover the concepts)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E68FA8-B16C-7F4D-AE02-02AEEB1AF06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0655643" y="11430000"/>
            <a:ext cx="6631582" cy="1600438"/>
          </a:xfrm>
        </p:spPr>
        <p:txBody>
          <a:bodyPr/>
          <a:lstStyle/>
          <a:p>
            <a:pPr lvl="0"/>
            <a:r>
              <a:rPr lang="en-US" sz="28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Leave blank in NR 707 (complete in NR 709)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55644" y="13563600"/>
            <a:ext cx="6631582" cy="509678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Complete in NR 707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 references for all in-text citations used in the poster; references must be published in the last 5 years. Correct APA format required.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Three primary research studies, systematic reviews, or government or nationally recognized healthcare organization. Avoid secondary or summary sources. 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Font size for this section can be smaller, but still needs to be legible.  </a:t>
            </a:r>
          </a:p>
          <a:p>
            <a:endParaRPr lang="en-US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5643" y="10896600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42875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55644" y="13106400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20" ma:contentTypeDescription="Create a new document." ma:contentTypeScope="" ma:versionID="8fd4358dac81de6751bde339fbe694e6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c61053036bcda2a973c2fbc14711dae1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etiredBFlink" minOccurs="0"/>
                <xsd:element ref="ns2:Bitly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etiredBFlink" ma:index="26" nillable="true" ma:displayName="Retired BF link" ma:format="Dropdown" ma:internalName="RetiredBFlink">
      <xsd:simpleType>
        <xsd:restriction base="dms:Text">
          <xsd:maxLength value="255"/>
        </xsd:restriction>
      </xsd:simpleType>
    </xsd:element>
    <xsd:element name="BitlyLink" ma:index="27" nillable="true" ma:displayName="Bitly Link" ma:format="Dropdown" ma:internalName="Bitly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  <BitlyLink xmlns="b7412cc2-8c54-4109-8bdb-a0d9e879cd0e" xsi:nil="true"/>
    <RetiredBFlink xmlns="b7412cc2-8c54-4109-8bdb-a0d9e879cd0e" xsi:nil="true"/>
  </documentManagement>
</p:properties>
</file>

<file path=customXml/itemProps1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340FD6-03D3-471A-B113-73AC331E50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6043</TotalTime>
  <Words>469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Cortez, Susan Coursen</cp:lastModifiedBy>
  <cp:revision>115</cp:revision>
  <dcterms:created xsi:type="dcterms:W3CDTF">2019-01-09T23:43:53Z</dcterms:created>
  <dcterms:modified xsi:type="dcterms:W3CDTF">2025-03-13T14:16:18Z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